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457F7-EC98-BF35-0A08-E0A340BB0958}" v="6" dt="2023-12-12T09:01:05.080"/>
    <p1510:client id="{0A086D06-9656-5EA2-C6C0-F7CBF1D4FB50}" v="4" dt="2023-12-12T09:05:57.779"/>
    <p1510:client id="{66865FA6-D61F-40E9-B450-1284AE879592}" v="4" dt="2022-01-17T13:28:09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 invité" userId="S::urn:spo:anon#dc4d861229136f926bae403827d889cffbe2e0fc37fa108545b003b19b96dc41::" providerId="AD" clId="Web-{072457F7-EC98-BF35-0A08-E0A340BB0958}"/>
    <pc:docChg chg="modSld">
      <pc:chgData name="Utilisateur invité" userId="S::urn:spo:anon#dc4d861229136f926bae403827d889cffbe2e0fc37fa108545b003b19b96dc41::" providerId="AD" clId="Web-{072457F7-EC98-BF35-0A08-E0A340BB0958}" dt="2023-12-12T09:01:05.080" v="3" actId="20577"/>
      <pc:docMkLst>
        <pc:docMk/>
      </pc:docMkLst>
      <pc:sldChg chg="modSp">
        <pc:chgData name="Utilisateur invité" userId="S::urn:spo:anon#dc4d861229136f926bae403827d889cffbe2e0fc37fa108545b003b19b96dc41::" providerId="AD" clId="Web-{072457F7-EC98-BF35-0A08-E0A340BB0958}" dt="2023-12-12T09:01:05.080" v="3" actId="20577"/>
        <pc:sldMkLst>
          <pc:docMk/>
          <pc:sldMk cId="0" sldId="256"/>
        </pc:sldMkLst>
        <pc:spChg chg="mod">
          <ac:chgData name="Utilisateur invité" userId="S::urn:spo:anon#dc4d861229136f926bae403827d889cffbe2e0fc37fa108545b003b19b96dc41::" providerId="AD" clId="Web-{072457F7-EC98-BF35-0A08-E0A340BB0958}" dt="2023-12-12T09:01:05.080" v="3" actId="20577"/>
          <ac:spMkLst>
            <pc:docMk/>
            <pc:sldMk cId="0" sldId="256"/>
            <ac:spMk id="4" creationId="{00000000-0000-0000-0000-000000000000}"/>
          </ac:spMkLst>
        </pc:spChg>
      </pc:sldChg>
    </pc:docChg>
  </pc:docChgLst>
  <pc:docChgLst>
    <pc:chgData name="Utilisateur invité" userId="S::urn:spo:anon#dc4d861229136f926bae403827d889cffbe2e0fc37fa108545b003b19b96dc41::" providerId="AD" clId="Web-{0A086D06-9656-5EA2-C6C0-F7CBF1D4FB50}"/>
    <pc:docChg chg="modSld">
      <pc:chgData name="Utilisateur invité" userId="S::urn:spo:anon#dc4d861229136f926bae403827d889cffbe2e0fc37fa108545b003b19b96dc41::" providerId="AD" clId="Web-{0A086D06-9656-5EA2-C6C0-F7CBF1D4FB50}" dt="2023-12-12T09:05:57.779" v="1" actId="20577"/>
      <pc:docMkLst>
        <pc:docMk/>
      </pc:docMkLst>
      <pc:sldChg chg="modSp">
        <pc:chgData name="Utilisateur invité" userId="S::urn:spo:anon#dc4d861229136f926bae403827d889cffbe2e0fc37fa108545b003b19b96dc41::" providerId="AD" clId="Web-{0A086D06-9656-5EA2-C6C0-F7CBF1D4FB50}" dt="2023-12-12T09:05:57.779" v="1" actId="20577"/>
        <pc:sldMkLst>
          <pc:docMk/>
          <pc:sldMk cId="0" sldId="256"/>
        </pc:sldMkLst>
        <pc:spChg chg="mod">
          <ac:chgData name="Utilisateur invité" userId="S::urn:spo:anon#dc4d861229136f926bae403827d889cffbe2e0fc37fa108545b003b19b96dc41::" providerId="AD" clId="Web-{0A086D06-9656-5EA2-C6C0-F7CBF1D4FB50}" dt="2023-12-12T09:05:57.779" v="1" actId="20577"/>
          <ac:spMkLst>
            <pc:docMk/>
            <pc:sldMk cId="0" sldId="256"/>
            <ac:spMk id="4" creationId="{00000000-0000-0000-0000-000000000000}"/>
          </ac:spMkLst>
        </pc:spChg>
      </pc:sldChg>
    </pc:docChg>
  </pc:docChgLst>
  <pc:docChgLst>
    <pc:chgData name="Utilisateur invité" userId="S::urn:spo:anon#dc4d861229136f926bae403827d889cffbe2e0fc37fa108545b003b19b96dc41::" providerId="AD" clId="Web-{66865FA6-D61F-40E9-B450-1284AE879592}"/>
    <pc:docChg chg="modSld">
      <pc:chgData name="Utilisateur invité" userId="S::urn:spo:anon#dc4d861229136f926bae403827d889cffbe2e0fc37fa108545b003b19b96dc41::" providerId="AD" clId="Web-{66865FA6-D61F-40E9-B450-1284AE879592}" dt="2022-01-17T13:28:07.689" v="2" actId="20577"/>
      <pc:docMkLst>
        <pc:docMk/>
      </pc:docMkLst>
      <pc:sldChg chg="modSp">
        <pc:chgData name="Utilisateur invité" userId="S::urn:spo:anon#dc4d861229136f926bae403827d889cffbe2e0fc37fa108545b003b19b96dc41::" providerId="AD" clId="Web-{66865FA6-D61F-40E9-B450-1284AE879592}" dt="2022-01-17T13:28:07.689" v="2" actId="20577"/>
        <pc:sldMkLst>
          <pc:docMk/>
          <pc:sldMk cId="0" sldId="262"/>
        </pc:sldMkLst>
        <pc:spChg chg="mod">
          <ac:chgData name="Utilisateur invité" userId="S::urn:spo:anon#dc4d861229136f926bae403827d889cffbe2e0fc37fa108545b003b19b96dc41::" providerId="AD" clId="Web-{66865FA6-D61F-40E9-B450-1284AE879592}" dt="2022-01-17T13:28:07.689" v="2" actId="20577"/>
          <ac:spMkLst>
            <pc:docMk/>
            <pc:sldMk cId="0" sldId="262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D9BE028-E5F9-478C-AC5A-E120EDF6204B}" type="datetime1">
              <a:rPr lang="fr-FR" sz="12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12/12/2023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C77F34B-ED89-44BF-B607-E88690E51419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‹#›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anchorCtr="0"/>
          <a:lstStyle>
            <a:lvl1pPr lvl="0" rtl="0" hangingPunct="0">
              <a:buNone/>
              <a:tabLst/>
              <a:defRPr lang="fr-FR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idx="1"/>
          </p:nvPr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spc="0" baseline="0">
                <a:solidFill>
                  <a:srgbClr val="000000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721FF8F9-D110-4A04-8CDC-9E6748FA09EA}" type="datetime1">
              <a:rPr lang="fr-FR"/>
              <a:pPr lvl="0"/>
              <a:t>12/12/2023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799" y="1143000"/>
            <a:ext cx="5486399" cy="308592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5" name="Espace réservé des commentaires 4"/>
          <p:cNvSpPr txBox="1">
            <a:spLocks noGrp="1"/>
          </p:cNvSpPr>
          <p:nvPr>
            <p:ph type="body" sz="quarter" idx="3"/>
          </p:nvPr>
        </p:nvSpPr>
        <p:spPr>
          <a:xfrm>
            <a:off x="685799" y="4400639"/>
            <a:ext cx="5486399" cy="36003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b" anchorCtr="0"/>
          <a:lstStyle>
            <a:lvl1pPr lvl="0" rtl="0" hangingPunct="0">
              <a:buNone/>
              <a:tabLst/>
              <a:defRPr lang="fr-FR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b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spc="0" baseline="0">
                <a:solidFill>
                  <a:srgbClr val="000000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9921028-71C1-49D4-B03A-E7508782FA88}" type="slidenum">
              <a:rPr/>
              <a:pPr lvl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rtl="0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spc="0" baseline="0">
        <a:ln>
          <a:noFill/>
        </a:ln>
        <a:solidFill>
          <a:srgbClr val="000000"/>
        </a:solidFill>
        <a:latin typeface="Calibri" pitchFamily="18"/>
        <a:ea typeface="Microsoft YaHei" pitchFamily="2"/>
        <a:cs typeface="Lucida Sans" pitchFamily="2"/>
      </a:defRPr>
    </a:lvl1pPr>
    <a:lvl2pPr marL="457200" marR="0" lvl="1" indent="0" algn="l" rtl="0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spc="0" baseline="0">
        <a:ln>
          <a:noFill/>
        </a:ln>
        <a:solidFill>
          <a:srgbClr val="000000"/>
        </a:solidFill>
        <a:latin typeface="Calibri" pitchFamily="18"/>
        <a:ea typeface="Microsoft YaHei" pitchFamily="2"/>
        <a:cs typeface="Lucida Sans" pitchFamily="2"/>
      </a:defRPr>
    </a:lvl2pPr>
    <a:lvl3pPr marL="914400" marR="0" lvl="2" indent="0" algn="l" rtl="0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spc="0" baseline="0">
        <a:ln>
          <a:noFill/>
        </a:ln>
        <a:solidFill>
          <a:srgbClr val="000000"/>
        </a:solidFill>
        <a:latin typeface="Calibri" pitchFamily="18"/>
        <a:ea typeface="Microsoft YaHei" pitchFamily="2"/>
        <a:cs typeface="Lucida Sans" pitchFamily="2"/>
      </a:defRPr>
    </a:lvl3pPr>
    <a:lvl4pPr marL="1371599" marR="0" lvl="3" indent="0" algn="l" rtl="0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spc="0" baseline="0">
        <a:ln>
          <a:noFill/>
        </a:ln>
        <a:solidFill>
          <a:srgbClr val="000000"/>
        </a:solidFill>
        <a:latin typeface="Calibri" pitchFamily="18"/>
        <a:ea typeface="Microsoft YaHei" pitchFamily="2"/>
        <a:cs typeface="Lucida Sans" pitchFamily="2"/>
      </a:defRPr>
    </a:lvl4pPr>
    <a:lvl5pPr marL="1828800" marR="0" lvl="4" indent="0" algn="l" rtl="0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spc="0" baseline="0">
        <a:ln>
          <a:noFill/>
        </a:ln>
        <a:solidFill>
          <a:srgbClr val="000000"/>
        </a:solidFill>
        <a:latin typeface="Calibri" pitchFamily="18"/>
        <a:ea typeface="Microsoft YaHei" pitchFamily="2"/>
        <a:cs typeface="Lucida Sans" pitchFamily="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marL="216000" indent="-216000" hangingPunct="0"/>
            <a:endParaRPr lang="fr-FR" sz="2000">
              <a:latin typeface="Arial" pitchFamily="18"/>
            </a:endParaRPr>
          </a:p>
        </p:txBody>
      </p:sp>
      <p:sp>
        <p:nvSpPr>
          <p:cNvPr id="4" name="Espace réservé du numéro de diapositive 3"/>
          <p:cNvSpPr txBox="1"/>
          <p:nvPr/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95678B7-12C2-4A8F-8649-738C0787F463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not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marL="216000" indent="-216000" hangingPunct="0"/>
            <a:endParaRPr lang="fr-FR" sz="2000">
              <a:latin typeface="Arial" pitchFamily="18"/>
            </a:endParaRPr>
          </a:p>
        </p:txBody>
      </p:sp>
      <p:sp>
        <p:nvSpPr>
          <p:cNvPr id="4" name="Espace réservé du numéro de diapositive 3"/>
          <p:cNvSpPr txBox="1"/>
          <p:nvPr/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3376CCE-4EE8-4C17-B4E1-665FDA5549FB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not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marL="216000" indent="-216000" hangingPunct="0"/>
            <a:endParaRPr lang="fr-FR" sz="2000">
              <a:latin typeface="Arial" pitchFamily="18"/>
            </a:endParaRPr>
          </a:p>
        </p:txBody>
      </p:sp>
      <p:sp>
        <p:nvSpPr>
          <p:cNvPr id="4" name="Espace réservé du numéro de diapositive 3"/>
          <p:cNvSpPr txBox="1"/>
          <p:nvPr/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303229DE-0582-4B50-8A64-23637B8CD934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commentaires 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fr-FR"/>
              <a:t>En mode Diaporama, sélectionnez les flèches pour visiter les liens.</a:t>
            </a:r>
          </a:p>
        </p:txBody>
      </p:sp>
      <p:sp>
        <p:nvSpPr>
          <p:cNvPr id="4" name="Espace réservé du numéro de diapositive 3"/>
          <p:cNvSpPr txBox="1"/>
          <p:nvPr/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6307C6A-BA7B-4974-A466-421182F64946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4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not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marL="216000" indent="-216000" hangingPunct="0"/>
            <a:endParaRPr lang="fr-FR" sz="2000">
              <a:latin typeface="Arial" pitchFamily="18"/>
            </a:endParaRPr>
          </a:p>
        </p:txBody>
      </p:sp>
      <p:sp>
        <p:nvSpPr>
          <p:cNvPr id="4" name="Espace réservé du numéro de diapositive 3"/>
          <p:cNvSpPr txBox="1"/>
          <p:nvPr/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1AC471A-2DBE-4845-B8D8-1B62A161769F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5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not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marL="216000" indent="-216000" hangingPunct="0"/>
            <a:endParaRPr lang="fr-FR" sz="2000">
              <a:latin typeface="Arial" pitchFamily="18"/>
            </a:endParaRPr>
          </a:p>
        </p:txBody>
      </p:sp>
      <p:sp>
        <p:nvSpPr>
          <p:cNvPr id="4" name="Espace réservé du numéro de diapositive 3"/>
          <p:cNvSpPr txBox="1"/>
          <p:nvPr/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276E60D-84C1-4979-9324-38D5A3BBEDC6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6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commentaires 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fr-FR"/>
              <a:t>En mode Diaporama, sélectionnez les flèches pour visiter les liens.</a:t>
            </a:r>
          </a:p>
        </p:txBody>
      </p:sp>
      <p:sp>
        <p:nvSpPr>
          <p:cNvPr id="4" name="Espace réservé du numéro de diapositive 3"/>
          <p:cNvSpPr txBox="1"/>
          <p:nvPr/>
        </p:nvSpPr>
        <p:spPr>
          <a:xfrm>
            <a:off x="3884759" y="868536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05C67FF-D7A6-412A-8135-8758F9FDF317}" type="slidenum">
              <a:rPr/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7</a:t>
            </a:fld>
            <a:endParaRPr lang="fr-FR" sz="12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>
            <a:solidFill>
              <a:srgbClr val="2F528F"/>
            </a:solidFill>
            <a:prstDash val="solid"/>
            <a:miter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pPr marL="216000" indent="-216000" hangingPunct="0"/>
            <a:endParaRPr lang="fr-FR" sz="2000">
              <a:latin typeface="Arial" pitchFamily="1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254880" y="262800"/>
            <a:ext cx="11681999" cy="6332400"/>
          </a:xfrm>
          <a:prstGeom prst="rect">
            <a:avLst/>
          </a:prstGeom>
          <a:solidFill>
            <a:srgbClr val="D2472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4" name="Espace réservé du texte 3"/>
          <p:cNvSpPr txBox="1">
            <a:spLocks noGrp="1"/>
          </p:cNvSpPr>
          <p:nvPr>
            <p:ph type="body" idx="4294967295"/>
          </p:nvPr>
        </p:nvSpPr>
        <p:spPr>
          <a:xfrm>
            <a:off x="609480" y="1604520"/>
            <a:ext cx="10972440" cy="4525920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7"/>
              </a:spcAft>
              <a:defRPr sz="3200">
                <a:ln>
                  <a:noFill/>
                </a:ln>
                <a:latin typeface="Arial" pitchFamily="18"/>
                <a:ea typeface="Microsoft YaHei" pitchFamily="2"/>
              </a:defRPr>
            </a:lvl1pPr>
          </a:lstStyle>
          <a:p>
            <a:endParaRPr lang="fr-FR"/>
          </a:p>
        </p:txBody>
      </p:sp>
    </p:spTree>
  </p:cSld>
  <p:clrMapOvr>
    <a:masterClrMapping/>
  </p:clrMapOvr>
  <p:transition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8"/>
          <p:cNvSpPr/>
          <p:nvPr/>
        </p:nvSpPr>
        <p:spPr>
          <a:xfrm>
            <a:off x="255960" y="265320"/>
            <a:ext cx="11683079" cy="6332400"/>
          </a:xfrm>
          <a:prstGeom prst="rect">
            <a:avLst/>
          </a:prstGeom>
          <a:solidFill>
            <a:srgbClr val="F5F5F5"/>
          </a:solidFill>
          <a:ln>
            <a:noFill/>
            <a:prstDash val="solid"/>
          </a:ln>
        </p:spPr>
        <p:txBody>
          <a:bodyPr vert="horz" wrap="square" lIns="91440" tIns="45720" rIns="91440" bIns="45720" anchor="b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cxnSp>
        <p:nvCxnSpPr>
          <p:cNvPr id="3" name="Connecteur droit 11"/>
          <p:cNvCxnSpPr/>
          <p:nvPr/>
        </p:nvCxnSpPr>
        <p:spPr>
          <a:xfrm>
            <a:off x="604440" y="1196280"/>
            <a:ext cx="10983240" cy="0"/>
          </a:xfrm>
          <a:prstGeom prst="straightConnector1">
            <a:avLst/>
          </a:prstGeom>
          <a:noFill/>
          <a:ln w="25560">
            <a:solidFill>
              <a:srgbClr val="D24726"/>
            </a:solidFill>
            <a:prstDash val="solid"/>
            <a:miter/>
          </a:ln>
        </p:spPr>
      </p:cxnSp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xfrm>
            <a:off x="521280" y="448199"/>
            <a:ext cx="6877080" cy="640080"/>
          </a:xfrm>
        </p:spPr>
        <p:txBody>
          <a:bodyPr/>
          <a:lstStyle>
            <a:lvl1pPr>
              <a:defRPr>
                <a:solidFill>
                  <a:srgbClr val="3B3838"/>
                </a:solidFill>
              </a:defRPr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5" name="Espace réservé du contenu 2"/>
          <p:cNvSpPr txBox="1">
            <a:spLocks noGrp="1"/>
          </p:cNvSpPr>
          <p:nvPr>
            <p:ph type="title" idx="4294967295"/>
          </p:nvPr>
        </p:nvSpPr>
        <p:spPr>
          <a:xfrm>
            <a:off x="539640" y="1435680"/>
            <a:ext cx="4416480" cy="3977640"/>
          </a:xfrm>
        </p:spPr>
        <p:txBody>
          <a:bodyPr anchor="t"/>
          <a:lstStyle>
            <a:lvl1pPr>
              <a:lnSpc>
                <a:spcPct val="150000"/>
              </a:lnSpc>
              <a:spcBef>
                <a:spcPts val="1001"/>
              </a:spcBef>
              <a:spcAft>
                <a:spcPts val="1199"/>
              </a:spcAft>
              <a:defRPr sz="1200">
                <a:solidFill>
                  <a:srgbClr val="404040"/>
                </a:solidFill>
                <a:latin typeface="Segoe UI" pitchFamily="18"/>
              </a:defRPr>
            </a:lvl1pPr>
          </a:lstStyle>
          <a:p>
            <a:pPr lvl="0"/>
            <a:r>
              <a:rPr lang="fr-FR"/>
              <a:t>Modifiez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664167-0D58-4965-A74A-9783BF7CEAAD}" type="datetime1">
              <a:rPr lang="fr-FR"/>
              <a:pPr lvl="0"/>
              <a:t>12/12/2023</a:t>
            </a:fld>
            <a:endParaRPr lang="fr-FR"/>
          </a:p>
        </p:txBody>
      </p:sp>
      <p:sp>
        <p:nvSpPr>
          <p:cNvPr id="7" name="Espace réservé du pied de pa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8" name="Espace réservé du numéro de diapositive 5"/>
          <p:cNvSpPr txBox="1">
            <a:spLocks noGrp="1"/>
          </p:cNvSpPr>
          <p:nvPr>
            <p:ph type="sldNum" sz="quarter" idx="8"/>
          </p:nvPr>
        </p:nvSpPr>
        <p:spPr>
          <a:xfrm>
            <a:off x="8371800" y="6203880"/>
            <a:ext cx="3276720" cy="365040"/>
          </a:xfrm>
        </p:spPr>
        <p:txBody>
          <a:bodyPr/>
          <a:lstStyle>
            <a:lvl1pPr>
              <a:defRPr/>
            </a:lvl1pPr>
          </a:lstStyle>
          <a:p>
            <a:pPr lvl="0"/>
            <a:fld id="{F52732DD-0939-4F98-B628-454B1D7341EE}" type="slidenum">
              <a:rPr/>
              <a:pPr lvl="0"/>
              <a:t>‹#›</a:t>
            </a:fld>
            <a:endParaRPr lang="fr-FR"/>
          </a:p>
        </p:txBody>
      </p:sp>
      <p:sp>
        <p:nvSpPr>
          <p:cNvPr id="9" name="Espace réservé du texte 8"/>
          <p:cNvSpPr txBox="1">
            <a:spLocks noGrp="1"/>
          </p:cNvSpPr>
          <p:nvPr>
            <p:ph type="body" idx="4294967295"/>
          </p:nvPr>
        </p:nvSpPr>
        <p:spPr>
          <a:xfrm>
            <a:off x="609480" y="1604520"/>
            <a:ext cx="10972440" cy="4525920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7"/>
              </a:spcAft>
              <a:defRPr sz="3200">
                <a:ln>
                  <a:noFill/>
                </a:ln>
                <a:latin typeface="Arial" pitchFamily="18"/>
                <a:ea typeface="Microsoft YaHei" pitchFamily="2"/>
              </a:defRPr>
            </a:lvl1pPr>
          </a:lstStyle>
          <a:p>
            <a:endParaRPr lang="fr-FR"/>
          </a:p>
        </p:txBody>
      </p:sp>
    </p:spTree>
  </p:cSld>
  <p:clrMapOvr>
    <a:masterClrMapping/>
  </p:clrMapOvr>
  <p:transition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254880" y="262800"/>
            <a:ext cx="11683079" cy="6332400"/>
          </a:xfrm>
          <a:prstGeom prst="rect">
            <a:avLst/>
          </a:prstGeom>
          <a:solidFill>
            <a:srgbClr val="F5F5F5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Rectangle 9"/>
          <p:cNvSpPr/>
          <p:nvPr/>
        </p:nvSpPr>
        <p:spPr>
          <a:xfrm>
            <a:off x="254880" y="262800"/>
            <a:ext cx="11681999" cy="2072519"/>
          </a:xfrm>
          <a:prstGeom prst="rect">
            <a:avLst/>
          </a:prstGeom>
          <a:solidFill>
            <a:srgbClr val="D2472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Titre 1"/>
          <p:cNvSpPr txBox="1">
            <a:spLocks noGrp="1"/>
          </p:cNvSpPr>
          <p:nvPr>
            <p:ph type="title"/>
          </p:nvPr>
        </p:nvSpPr>
        <p:spPr>
          <a:xfrm>
            <a:off x="521280" y="1536119"/>
            <a:ext cx="6876360" cy="64008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5" name="Espace réservé du contenu 6"/>
          <p:cNvSpPr txBox="1">
            <a:spLocks noGrp="1"/>
          </p:cNvSpPr>
          <p:nvPr>
            <p:ph type="title" idx="4294967295"/>
          </p:nvPr>
        </p:nvSpPr>
        <p:spPr>
          <a:xfrm>
            <a:off x="539640" y="2560319"/>
            <a:ext cx="9445680" cy="3977640"/>
          </a:xfrm>
        </p:spPr>
        <p:txBody>
          <a:bodyPr anchor="t"/>
          <a:lstStyle>
            <a:lvl1pPr>
              <a:lnSpc>
                <a:spcPct val="150000"/>
              </a:lnSpc>
              <a:spcBef>
                <a:spcPts val="1001"/>
              </a:spcBef>
              <a:spcAft>
                <a:spcPts val="1199"/>
              </a:spcAft>
              <a:defRPr sz="2400">
                <a:solidFill>
                  <a:srgbClr val="404040"/>
                </a:solidFill>
              </a:defRPr>
            </a:lvl1pPr>
          </a:lstStyle>
          <a:p>
            <a:pPr lvl="0"/>
            <a:r>
              <a:rPr lang="fr-FR"/>
              <a:t>Modifiez les styles du texte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6" name="Espace réservé du texte 5"/>
          <p:cNvSpPr txBox="1">
            <a:spLocks noGrp="1"/>
          </p:cNvSpPr>
          <p:nvPr>
            <p:ph type="body" idx="4294967295"/>
          </p:nvPr>
        </p:nvSpPr>
        <p:spPr>
          <a:xfrm>
            <a:off x="609480" y="1604520"/>
            <a:ext cx="10972440" cy="4525920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7"/>
              </a:spcAft>
              <a:defRPr sz="3200">
                <a:ln>
                  <a:noFill/>
                </a:ln>
                <a:latin typeface="Arial" pitchFamily="18"/>
                <a:ea typeface="Microsoft YaHei" pitchFamily="2"/>
              </a:defRPr>
            </a:lvl1pPr>
          </a:lstStyle>
          <a:p>
            <a:endParaRPr lang="fr-FR"/>
          </a:p>
        </p:txBody>
      </p:sp>
    </p:spTree>
  </p:cSld>
  <p:clrMapOvr>
    <a:masterClrMapping/>
  </p:clrMapOvr>
  <p:transition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6"/>
          <p:cNvSpPr/>
          <p:nvPr/>
        </p:nvSpPr>
        <p:spPr>
          <a:xfrm>
            <a:off x="255960" y="265320"/>
            <a:ext cx="11683079" cy="6332400"/>
          </a:xfrm>
          <a:prstGeom prst="rect">
            <a:avLst/>
          </a:prstGeom>
          <a:solidFill>
            <a:srgbClr val="F5F5F5"/>
          </a:solidFill>
          <a:ln>
            <a:noFill/>
            <a:prstDash val="solid"/>
          </a:ln>
        </p:spPr>
        <p:txBody>
          <a:bodyPr vert="horz" wrap="square" lIns="91440" tIns="45720" rIns="91440" bIns="45720" anchor="b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Espace réservé du titre 1"/>
          <p:cNvSpPr txBox="1">
            <a:spLocks noGrp="1"/>
          </p:cNvSpPr>
          <p:nvPr>
            <p:ph type="title"/>
          </p:nvPr>
        </p:nvSpPr>
        <p:spPr>
          <a:xfrm>
            <a:off x="521280" y="448199"/>
            <a:ext cx="6876360" cy="64008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b" anchorCtr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4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539640" y="1435680"/>
            <a:ext cx="4416480" cy="39776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anchorCtr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fr-F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fr-FR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fr-FR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fr-FR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539640" y="6203880"/>
            <a:ext cx="3276720" cy="3650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spc="0" baseline="0">
                <a:solidFill>
                  <a:srgbClr val="595959"/>
                </a:solidFill>
                <a:latin typeface="Segoe U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214DB7BF-04FF-4B90-92E4-42018520E306}" type="datetime1">
              <a:rPr lang="fr-FR"/>
              <a:pPr lvl="0"/>
              <a:t>12/12/2023</a:t>
            </a:fld>
            <a:endParaRPr lang="fr-FR"/>
          </a:p>
        </p:txBody>
      </p:sp>
      <p:sp>
        <p:nvSpPr>
          <p:cNvPr id="6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4648320" y="6203880"/>
            <a:ext cx="2895479" cy="3650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1"/>
          <a:lstStyle>
            <a:lvl1pPr lvl="0" rtl="0" hangingPunct="0">
              <a:buNone/>
              <a:tabLst/>
              <a:defRPr lang="fr-FR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8375759" y="6203880"/>
            <a:ext cx="3276720" cy="36504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spc="0" baseline="0">
                <a:solidFill>
                  <a:srgbClr val="595959"/>
                </a:solidFill>
                <a:latin typeface="Segoe U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27B580C8-142D-4C95-B388-BD924C2378D4}" type="slidenum">
              <a:rPr/>
              <a:pPr lvl="0"/>
              <a:t>‹#›</a:t>
            </a:fld>
            <a:endParaRPr lang="fr-FR"/>
          </a:p>
        </p:txBody>
      </p:sp>
      <p:cxnSp>
        <p:nvCxnSpPr>
          <p:cNvPr id="8" name="Connecteur droit 7"/>
          <p:cNvCxnSpPr/>
          <p:nvPr/>
        </p:nvCxnSpPr>
        <p:spPr>
          <a:xfrm>
            <a:off x="604440" y="1196280"/>
            <a:ext cx="10983240" cy="0"/>
          </a:xfrm>
          <a:prstGeom prst="straightConnector1">
            <a:avLst/>
          </a:prstGeom>
          <a:noFill/>
          <a:ln w="25560">
            <a:solidFill>
              <a:srgbClr val="D24726"/>
            </a:solidFill>
            <a:prstDash val="solid"/>
            <a:miter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/>
  <p:txStyles>
    <p:titleStyle>
      <a:lvl1pPr marL="0" marR="0" lvl="0" indent="0" algn="l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fr-FR" sz="2800" b="0" i="0" u="none" strike="noStrike" kern="1200" spc="0" baseline="0">
          <a:ln>
            <a:noFill/>
          </a:ln>
          <a:solidFill>
            <a:srgbClr val="000000"/>
          </a:solidFill>
          <a:latin typeface="Segoe UI Light" pitchFamily="18"/>
          <a:ea typeface="Microsoft YaHei" pitchFamily="2"/>
          <a:cs typeface="Lucida Sans" pitchFamily="2"/>
        </a:defRPr>
      </a:lvl1pPr>
    </p:titleStyle>
    <p:bodyStyle>
      <a:lvl1pPr marL="0" marR="0" lvl="0" indent="0" algn="l" rtl="0" hangingPunct="1">
        <a:lnSpc>
          <a:spcPct val="150000"/>
        </a:lnSpc>
        <a:spcBef>
          <a:spcPts val="1001"/>
        </a:spcBef>
        <a:spcAft>
          <a:spcPts val="1199"/>
        </a:spcAft>
        <a:buNone/>
        <a:tabLst/>
        <a:defRPr lang="fr-FR" sz="1200" b="0" i="0" u="none" strike="noStrike" kern="1200" spc="0" baseline="0">
          <a:solidFill>
            <a:srgbClr val="000000"/>
          </a:solidFill>
          <a:latin typeface="Segoe UI"/>
        </a:defRPr>
      </a:lvl1pPr>
      <a:lvl2pPr marL="228600" marR="0" lvl="1" indent="-228600" algn="l" rtl="0" hangingPunct="1">
        <a:lnSpc>
          <a:spcPct val="150000"/>
        </a:lnSpc>
        <a:spcBef>
          <a:spcPts val="1001"/>
        </a:spcBef>
        <a:spcAft>
          <a:spcPts val="1199"/>
        </a:spcAft>
        <a:buSzPct val="100000"/>
        <a:buFont typeface="Arial" pitchFamily="34"/>
        <a:buChar char="•"/>
        <a:tabLst/>
        <a:defRPr lang="fr-FR" sz="1200" b="0" i="0" u="none" strike="noStrike" kern="1200" spc="0" baseline="0">
          <a:solidFill>
            <a:srgbClr val="000000"/>
          </a:solidFill>
          <a:latin typeface="Segoe UI"/>
        </a:defRPr>
      </a:lvl2pPr>
      <a:lvl3pPr marL="685799" marR="0" lvl="2" indent="-228600" algn="l" rtl="0" hangingPunct="1">
        <a:lnSpc>
          <a:spcPct val="150000"/>
        </a:lnSpc>
        <a:spcBef>
          <a:spcPts val="1001"/>
        </a:spcBef>
        <a:spcAft>
          <a:spcPts val="1199"/>
        </a:spcAft>
        <a:buSzPct val="100000"/>
        <a:buFont typeface="Arial" pitchFamily="34"/>
        <a:buChar char="•"/>
        <a:tabLst/>
        <a:defRPr lang="fr-FR" sz="1200" b="0" i="0" u="none" strike="noStrike" kern="1200" spc="0" baseline="0">
          <a:solidFill>
            <a:srgbClr val="000000"/>
          </a:solidFill>
          <a:latin typeface="Segoe UI"/>
        </a:defRPr>
      </a:lvl3pPr>
      <a:lvl4pPr marL="1143000" marR="0" lvl="3" indent="-228600" algn="l" rtl="0" hangingPunct="1">
        <a:lnSpc>
          <a:spcPct val="150000"/>
        </a:lnSpc>
        <a:spcBef>
          <a:spcPts val="1001"/>
        </a:spcBef>
        <a:spcAft>
          <a:spcPts val="1199"/>
        </a:spcAft>
        <a:buSzPct val="100000"/>
        <a:buFont typeface="Arial" pitchFamily="34"/>
        <a:buChar char="•"/>
        <a:tabLst/>
        <a:defRPr lang="fr-FR" sz="1200" b="0" i="0" u="none" strike="noStrike" kern="1200" spc="0" baseline="0">
          <a:solidFill>
            <a:srgbClr val="000000"/>
          </a:solidFill>
          <a:latin typeface="Segoe UI"/>
        </a:defRPr>
      </a:lvl4pPr>
      <a:lvl5pPr marL="1600200" marR="0" lvl="4" indent="-228600" algn="l" rtl="0" hangingPunct="1">
        <a:lnSpc>
          <a:spcPct val="150000"/>
        </a:lnSpc>
        <a:spcBef>
          <a:spcPts val="1001"/>
        </a:spcBef>
        <a:spcAft>
          <a:spcPts val="1199"/>
        </a:spcAft>
        <a:buSzPct val="100000"/>
        <a:buFont typeface="Arial" pitchFamily="34"/>
        <a:buChar char="•"/>
        <a:tabLst/>
        <a:defRPr lang="fr-FR" sz="1200" b="0" i="0" u="none" strike="noStrike" kern="1200" spc="0" baseline="0">
          <a:solidFill>
            <a:srgbClr val="000000"/>
          </a:solidFill>
          <a:latin typeface="Segoe U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 txBox="1">
            <a:spLocks noGrp="1"/>
          </p:cNvSpPr>
          <p:nvPr>
            <p:ph type="title"/>
          </p:nvPr>
        </p:nvSpPr>
        <p:spPr>
          <a:xfrm>
            <a:off x="839416" y="1916832"/>
            <a:ext cx="10515600" cy="1368152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r-FR" sz="5400">
                <a:solidFill>
                  <a:srgbClr val="FFFFFF"/>
                </a:solidFill>
              </a:rPr>
              <a:t>Introduction</a:t>
            </a:r>
            <a:br>
              <a:rPr lang="fr-FR" sz="4800">
                <a:solidFill>
                  <a:srgbClr val="FFFFFF"/>
                </a:solidFill>
              </a:rPr>
            </a:br>
            <a:endParaRPr lang="fr-FR" sz="4800">
              <a:solidFill>
                <a:srgbClr val="FFFFFF"/>
              </a:solidFill>
            </a:endParaRPr>
          </a:p>
        </p:txBody>
      </p:sp>
      <p:sp>
        <p:nvSpPr>
          <p:cNvPr id="3" name="Sous-titre 2"/>
          <p:cNvSpPr txBox="1">
            <a:spLocks noGrp="1"/>
          </p:cNvSpPr>
          <p:nvPr>
            <p:ph type="subTitle" idx="4294967295"/>
          </p:nvPr>
        </p:nvSpPr>
        <p:spPr>
          <a:xfrm>
            <a:off x="839416" y="2564904"/>
            <a:ext cx="9582840" cy="11379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>
              <a:spcBef>
                <a:spcPts val="1001"/>
              </a:spcBef>
              <a:spcAft>
                <a:spcPts val="1199"/>
              </a:spcAft>
              <a:buNone/>
            </a:pPr>
            <a:r>
              <a:rPr lang="fr-FR">
                <a:solidFill>
                  <a:srgbClr val="FFFFFF"/>
                </a:solidFill>
                <a:latin typeface="Segoe UI Light" pitchFamily="18"/>
              </a:rPr>
              <a:t>Formation Jeune Officiel DANSE</a:t>
            </a:r>
          </a:p>
        </p:txBody>
      </p:sp>
      <p:sp>
        <p:nvSpPr>
          <p:cNvPr id="4" name="ZoneTexte 4"/>
          <p:cNvSpPr txBox="1"/>
          <p:nvPr/>
        </p:nvSpPr>
        <p:spPr>
          <a:xfrm>
            <a:off x="6908760" y="5781600"/>
            <a:ext cx="5469480" cy="3741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/>
                <a:cs typeface="Lucida Sans" pitchFamily="2"/>
              </a:rPr>
              <a:t>Commission Technique Nationale DANSE </a:t>
            </a:r>
            <a:r>
              <a:rPr lang="fr-FR">
                <a:solidFill>
                  <a:srgbClr val="000000"/>
                </a:solidFill>
                <a:latin typeface="Calibri"/>
                <a:ea typeface="Microsoft YaHei"/>
                <a:cs typeface="Lucida Sans" pitchFamily="2"/>
              </a:rPr>
              <a:t>2024</a:t>
            </a:r>
            <a:endParaRPr lang="fr-FR" sz="18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5" name="Image 4" descr="UGSE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7368" y="404664"/>
            <a:ext cx="1295581" cy="12003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Image 5" descr="travail group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32104" y="620688"/>
            <a:ext cx="4435971" cy="248414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7" name="Image 6" descr="Atelier culturel expo 3.jpg"/>
          <p:cNvPicPr>
            <a:picLocks noChangeAspect="1"/>
          </p:cNvPicPr>
          <p:nvPr/>
        </p:nvPicPr>
        <p:blipFill>
          <a:blip r:embed="rId5" cstate="print"/>
          <a:srcRect t="25725" r="3184" b="9225"/>
          <a:stretch>
            <a:fillRect/>
          </a:stretch>
        </p:blipFill>
        <p:spPr>
          <a:xfrm>
            <a:off x="839416" y="3789040"/>
            <a:ext cx="4286891" cy="216024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2207568" y="1628800"/>
            <a:ext cx="7772400" cy="1312920"/>
          </a:xfrm>
        </p:spPr>
        <p:txBody>
          <a:bodyPr anchorCtr="1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fr-FR" sz="4000" b="1"/>
              <a:t>Organisation de la formation sur deux journées J1 et J2</a:t>
            </a:r>
          </a:p>
        </p:txBody>
      </p:sp>
      <p:pic>
        <p:nvPicPr>
          <p:cNvPr id="5" name="Image 4" descr="J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5520" y="3501008"/>
            <a:ext cx="3167261" cy="17206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Image 5" descr="J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76120" y="3429000"/>
            <a:ext cx="3168352" cy="17323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732239" y="1862639"/>
            <a:ext cx="10727280" cy="34545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r-FR" sz="3600"/>
              <a:t>J1 = Journée 1 = La composition au service du propos</a:t>
            </a:r>
            <a:br>
              <a:rPr lang="fr-FR" sz="3600"/>
            </a:br>
            <a:br>
              <a:rPr lang="fr-FR" sz="3600"/>
            </a:br>
            <a:br>
              <a:rPr lang="fr-FR" sz="3600"/>
            </a:br>
            <a:r>
              <a:rPr lang="fr-FR" sz="3600"/>
              <a:t>J2 = Journée 2 = L’interprétation</a:t>
            </a:r>
            <a:br>
              <a:rPr lang="fr-FR" sz="3600"/>
            </a:br>
            <a:endParaRPr lang="fr-FR" sz="36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0"/>
          <p:cNvSpPr txBox="1"/>
          <p:nvPr/>
        </p:nvSpPr>
        <p:spPr>
          <a:xfrm>
            <a:off x="2655360" y="872280"/>
            <a:ext cx="6881400" cy="8308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4800" b="0" i="0" u="none" strike="noStrike" kern="1200" spc="0" baseline="0">
                <a:ln>
                  <a:noFill/>
                </a:ln>
                <a:solidFill>
                  <a:srgbClr val="FFFFFF"/>
                </a:solidFill>
                <a:latin typeface="Segoe UI Light" pitchFamily="18"/>
                <a:ea typeface="Microsoft YaHei" pitchFamily="2"/>
                <a:cs typeface="Lucida Sans" pitchFamily="2"/>
              </a:rPr>
              <a:t>Sur chaque journée</a:t>
            </a:r>
          </a:p>
        </p:txBody>
      </p:sp>
      <p:sp>
        <p:nvSpPr>
          <p:cNvPr id="3" name="Espace réservé du contenu 2"/>
          <p:cNvSpPr txBox="1"/>
          <p:nvPr/>
        </p:nvSpPr>
        <p:spPr>
          <a:xfrm>
            <a:off x="899639" y="3069000"/>
            <a:ext cx="7772400" cy="2808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571680" marR="0" lvl="0" indent="-571680" algn="l" rtl="0" hangingPunct="1">
              <a:lnSpc>
                <a:spcPct val="150000"/>
              </a:lnSpc>
              <a:spcBef>
                <a:spcPts val="1001"/>
              </a:spcBef>
              <a:spcAft>
                <a:spcPts val="1199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/>
            </a:pPr>
            <a:r>
              <a:rPr lang="fr-FR" sz="36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Segoe UI" pitchFamily="18"/>
                <a:ea typeface="Microsoft YaHei" pitchFamily="2"/>
                <a:cs typeface="Lucida Sans" pitchFamily="2"/>
              </a:rPr>
              <a:t>Apport théorique</a:t>
            </a:r>
          </a:p>
          <a:p>
            <a:pPr marL="571680" marR="0" lvl="0" indent="-571680" algn="l" rtl="0" hangingPunct="1">
              <a:lnSpc>
                <a:spcPct val="150000"/>
              </a:lnSpc>
              <a:spcBef>
                <a:spcPts val="1001"/>
              </a:spcBef>
              <a:spcAft>
                <a:spcPts val="1199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/>
            </a:pPr>
            <a:r>
              <a:rPr lang="fr-FR" sz="36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Segoe UI" pitchFamily="18"/>
                <a:ea typeface="Microsoft YaHei" pitchFamily="2"/>
                <a:cs typeface="Lucida Sans" pitchFamily="2"/>
              </a:rPr>
              <a:t>Test de validation de Niveau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459719" y="1794960"/>
            <a:ext cx="11359800" cy="433475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r-FR" sz="3200" b="1"/>
              <a:t>Thème</a:t>
            </a:r>
            <a:r>
              <a:rPr lang="fr-FR" sz="3200"/>
              <a:t> : Composition au service du propos</a:t>
            </a:r>
            <a:br>
              <a:rPr lang="fr-FR" sz="3200"/>
            </a:br>
            <a:r>
              <a:rPr lang="fr-FR" sz="3200"/>
              <a:t>Cette formation J1 pourra valider un niveau Comité.</a:t>
            </a:r>
            <a:br>
              <a:rPr lang="fr-FR" sz="3200"/>
            </a:br>
            <a:br>
              <a:rPr lang="fr-FR" sz="3200"/>
            </a:br>
            <a:r>
              <a:rPr lang="fr-FR" sz="3200"/>
              <a:t>Cette formation pourra valider un niveau Territoire, uniquement si la J2 a été validée, lors d’un jugement d’un spectacle de niveau territoire en </a:t>
            </a:r>
            <a:r>
              <a:rPr lang="fr-FR" sz="3200" err="1"/>
              <a:t>présentiel</a:t>
            </a:r>
            <a:r>
              <a:rPr lang="fr-FR" sz="2400"/>
              <a:t>.</a:t>
            </a:r>
            <a:br>
              <a:rPr lang="fr-FR" sz="2500"/>
            </a:br>
            <a:br>
              <a:rPr lang="fr-FR" sz="2500"/>
            </a:br>
            <a:endParaRPr lang="fr-FR" sz="2500"/>
          </a:p>
        </p:txBody>
      </p:sp>
      <p:sp>
        <p:nvSpPr>
          <p:cNvPr id="3" name="Titre 2"/>
          <p:cNvSpPr txBox="1"/>
          <p:nvPr/>
        </p:nvSpPr>
        <p:spPr>
          <a:xfrm>
            <a:off x="459719" y="448199"/>
            <a:ext cx="10604160" cy="6400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4100" b="0" i="0" u="none" strike="noStrike" kern="1200" spc="0" baseline="0">
                <a:ln>
                  <a:noFill/>
                </a:ln>
                <a:solidFill>
                  <a:srgbClr val="3B3838"/>
                </a:solidFill>
                <a:latin typeface="Segoe UI Light" pitchFamily="18"/>
                <a:ea typeface="Microsoft YaHei" pitchFamily="2"/>
                <a:cs typeface="Lucida Sans" pitchFamily="2"/>
              </a:rPr>
              <a:t>J1 = Journée 1 - </a:t>
            </a:r>
            <a:r>
              <a:rPr lang="fr-FR" sz="4100" b="1" i="0" u="none" strike="noStrike" kern="1200" spc="0" baseline="0">
                <a:ln>
                  <a:noFill/>
                </a:ln>
                <a:solidFill>
                  <a:srgbClr val="3B3838"/>
                </a:solidFill>
                <a:latin typeface="Segoe UI Light" pitchFamily="18"/>
                <a:ea typeface="Microsoft YaHei" pitchFamily="2"/>
                <a:cs typeface="Lucida Sans" pitchFamily="2"/>
              </a:rPr>
              <a:t>LA COMPOSITION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459719" y="1490040"/>
            <a:ext cx="11359800" cy="433475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r-FR" sz="3200" b="1"/>
              <a:t>Thème</a:t>
            </a:r>
            <a:r>
              <a:rPr lang="fr-FR" sz="3200"/>
              <a:t> : L’Interprétation.</a:t>
            </a:r>
            <a:br>
              <a:rPr lang="fr-FR" sz="3200"/>
            </a:br>
            <a:r>
              <a:rPr lang="fr-FR" sz="3200"/>
              <a:t>Cette formation J2 pourra valider un niveau Comité.</a:t>
            </a:r>
            <a:br>
              <a:rPr lang="fr-FR" sz="3200"/>
            </a:br>
            <a:br>
              <a:rPr lang="fr-FR" sz="3200"/>
            </a:br>
            <a:r>
              <a:rPr lang="fr-FR" sz="3200"/>
              <a:t>Cette formation pourra valider un niveau Territoire, uniquement si la J1 a été validée, lors d’un jugement d’un spectacle de niveau territoire en </a:t>
            </a:r>
            <a:r>
              <a:rPr lang="fr-FR" sz="3200" err="1"/>
              <a:t>présentiel</a:t>
            </a:r>
            <a:r>
              <a:rPr lang="fr-FR" sz="2400"/>
              <a:t>.</a:t>
            </a:r>
            <a:br>
              <a:rPr lang="fr-FR" sz="2500"/>
            </a:br>
            <a:br>
              <a:rPr lang="fr-FR" sz="2500"/>
            </a:br>
            <a:endParaRPr lang="fr-FR" sz="2500"/>
          </a:p>
        </p:txBody>
      </p:sp>
      <p:sp>
        <p:nvSpPr>
          <p:cNvPr id="3" name="Titre 2"/>
          <p:cNvSpPr txBox="1"/>
          <p:nvPr/>
        </p:nvSpPr>
        <p:spPr>
          <a:xfrm>
            <a:off x="459719" y="448199"/>
            <a:ext cx="10604160" cy="6400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4100" b="0" i="0" u="none" strike="noStrike" kern="1200" spc="0" baseline="0">
                <a:ln>
                  <a:noFill/>
                </a:ln>
                <a:solidFill>
                  <a:srgbClr val="3B3838"/>
                </a:solidFill>
                <a:latin typeface="Segoe UI Light" pitchFamily="18"/>
                <a:ea typeface="Microsoft YaHei" pitchFamily="2"/>
                <a:cs typeface="Lucida Sans" pitchFamily="2"/>
              </a:rPr>
              <a:t>J2 = Journée 2 - </a:t>
            </a:r>
            <a:r>
              <a:rPr lang="fr-FR" sz="4100" b="1" i="0" u="none" strike="noStrike" kern="1200" spc="0" baseline="0">
                <a:ln>
                  <a:noFill/>
                </a:ln>
                <a:solidFill>
                  <a:srgbClr val="3B3838"/>
                </a:solidFill>
                <a:latin typeface="Segoe UI Light" pitchFamily="18"/>
                <a:ea typeface="Microsoft YaHei" pitchFamily="2"/>
                <a:cs typeface="Lucida Sans" pitchFamily="2"/>
              </a:rPr>
              <a:t>L’INTERPRETATION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0"/>
          <p:cNvSpPr txBox="1"/>
          <p:nvPr/>
        </p:nvSpPr>
        <p:spPr>
          <a:xfrm>
            <a:off x="3287688" y="908720"/>
            <a:ext cx="5688720" cy="769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4400" b="1" i="0" u="none" strike="noStrike" kern="1200" spc="0" baseline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Lucida Sans" pitchFamily="2"/>
              </a:rPr>
              <a:t>Niveau National</a:t>
            </a:r>
          </a:p>
        </p:txBody>
      </p:sp>
      <p:sp>
        <p:nvSpPr>
          <p:cNvPr id="3" name="Espace réservé du contenu 2"/>
          <p:cNvSpPr txBox="1"/>
          <p:nvPr/>
        </p:nvSpPr>
        <p:spPr>
          <a:xfrm>
            <a:off x="335360" y="2492896"/>
            <a:ext cx="11461680" cy="39661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spcBef>
                <a:spcPts val="1001"/>
              </a:spcBef>
              <a:spcAft>
                <a:spcPts val="1199"/>
              </a:spcAft>
              <a:buSzPct val="45000"/>
              <a:buFont typeface="StarSymbol"/>
              <a:buChar char="●"/>
              <a:tabLst/>
            </a:pPr>
            <a:r>
              <a:rPr lang="fr-FR" sz="31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Segoe UI" pitchFamily="18"/>
                <a:ea typeface="Microsoft YaHei" pitchFamily="2"/>
                <a:cs typeface="Lucida Sans" pitchFamily="2"/>
              </a:rPr>
              <a:t>Suite à une validation de niveau Territoire les élèves pourront être convoqués pour une validation de niveau nationale.</a:t>
            </a:r>
          </a:p>
          <a:p>
            <a:pPr marL="0" marR="0" lvl="0" indent="0" algn="l" rtl="0" hangingPunct="1">
              <a:spcBef>
                <a:spcPts val="1001"/>
              </a:spcBef>
              <a:spcAft>
                <a:spcPts val="1199"/>
              </a:spcAft>
              <a:buSzPct val="45000"/>
              <a:buFont typeface="StarSymbol"/>
              <a:buChar char="●"/>
              <a:tabLst/>
            </a:pPr>
            <a:r>
              <a:rPr lang="fr-FR" sz="31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Segoe UI" pitchFamily="18"/>
                <a:ea typeface="Microsoft YaHei" pitchFamily="2"/>
                <a:cs typeface="Lucida Sans" pitchFamily="2"/>
              </a:rPr>
              <a:t>A l’issue de cette validation, les élèves admissibles pourront juger sur un championnat national et ainsi valider le niveau national.</a:t>
            </a:r>
          </a:p>
          <a:p>
            <a:pPr marL="0" marR="0" lvl="0" indent="0" algn="l" rtl="0" hangingPunct="1">
              <a:spcBef>
                <a:spcPts val="1001"/>
              </a:spcBef>
              <a:spcAft>
                <a:spcPts val="1199"/>
              </a:spcAft>
              <a:buSzPct val="45000"/>
              <a:buFont typeface="StarSymbol"/>
              <a:buChar char="●"/>
              <a:tabLst/>
            </a:pPr>
            <a:r>
              <a:rPr lang="fr-FR" sz="31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Segoe UI"/>
                <a:ea typeface="Microsoft YaHei"/>
                <a:cs typeface="Lucida Sans" pitchFamily="2"/>
              </a:rPr>
              <a:t>Aucun niveau national ne sera </a:t>
            </a:r>
            <a:r>
              <a:rPr lang="fr-FR" sz="3100">
                <a:solidFill>
                  <a:srgbClr val="000000"/>
                </a:solidFill>
                <a:latin typeface="Segoe UI"/>
                <a:ea typeface="Microsoft YaHei"/>
                <a:cs typeface="Lucida Sans" pitchFamily="2"/>
              </a:rPr>
              <a:t>accordé</a:t>
            </a:r>
            <a:r>
              <a:rPr lang="fr-FR" sz="3100" b="0" i="0" u="none" strike="noStrike" kern="1200" spc="0" baseline="0">
                <a:ln>
                  <a:noFill/>
                </a:ln>
                <a:solidFill>
                  <a:srgbClr val="000000"/>
                </a:solidFill>
                <a:latin typeface="Segoe UI"/>
                <a:ea typeface="Microsoft YaHei"/>
                <a:cs typeface="Lucida Sans" pitchFamily="2"/>
              </a:rPr>
              <a:t> en virtuel.</a:t>
            </a:r>
          </a:p>
          <a:p>
            <a:pPr marL="0" marR="0" lvl="0" indent="0" algn="l" rtl="0" hangingPunct="1">
              <a:lnSpc>
                <a:spcPct val="130000"/>
              </a:lnSpc>
              <a:spcBef>
                <a:spcPts val="1001"/>
              </a:spcBef>
              <a:spcAft>
                <a:spcPts val="1199"/>
              </a:spcAft>
              <a:buNone/>
              <a:tabLst/>
            </a:pPr>
            <a:endParaRPr lang="fr-FR" sz="1700" b="0" i="0" u="none" strike="noStrike" kern="1200" spc="0" baseline="0">
              <a:ln>
                <a:noFill/>
              </a:ln>
              <a:solidFill>
                <a:srgbClr val="000000"/>
              </a:solidFill>
              <a:latin typeface="Segoe UI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0000" y="1296000"/>
            <a:ext cx="6552000" cy="496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ocBienven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B1BCB0F89B8B47A8F044C50232A240" ma:contentTypeVersion="17" ma:contentTypeDescription="Crée un document." ma:contentTypeScope="" ma:versionID="dd2d0d17ea512a484fdce6d47e59ad48">
  <xsd:schema xmlns:xsd="http://www.w3.org/2001/XMLSchema" xmlns:xs="http://www.w3.org/2001/XMLSchema" xmlns:p="http://schemas.microsoft.com/office/2006/metadata/properties" xmlns:ns2="8c48b178-2a57-4df2-a0f8-c4a12a42831f" xmlns:ns3="4ede9a50-c6f7-49bd-b6ac-5ae55dfb476f" targetNamespace="http://schemas.microsoft.com/office/2006/metadata/properties" ma:root="true" ma:fieldsID="b3b72979fc16fec2fe96e16a29fdef4f" ns2:_="" ns3:_="">
    <xsd:import namespace="8c48b178-2a57-4df2-a0f8-c4a12a42831f"/>
    <xsd:import namespace="4ede9a50-c6f7-49bd-b6ac-5ae55dfb4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Dernieremodification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8b178-2a57-4df2-a0f8-c4a12a428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9cb79032-25a0-4870-88f7-16a0f7ef85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ernieremodification" ma:index="21" ma:displayName="Derniere modification" ma:default="[today]" ma:format="DateOnly" ma:internalName="Dernieremodification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e9a50-c6f7-49bd-b6ac-5ae55dfb476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ae01c92-8d94-4554-a3ad-8c5134d95e9f}" ma:internalName="TaxCatchAll" ma:showField="CatchAllData" ma:web="4ede9a50-c6f7-49bd-b6ac-5ae55dfb4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c48b178-2a57-4df2-a0f8-c4a12a42831f">
      <Terms xmlns="http://schemas.microsoft.com/office/infopath/2007/PartnerControls"/>
    </lcf76f155ced4ddcb4097134ff3c332f>
    <TaxCatchAll xmlns="4ede9a50-c6f7-49bd-b6ac-5ae55dfb476f" xsi:nil="true"/>
    <Dernieremodification xmlns="8c48b178-2a57-4df2-a0f8-c4a12a42831f">2025-03-07T10:26:37+00:00</Dernieremodification>
  </documentManagement>
</p:properties>
</file>

<file path=customXml/itemProps1.xml><?xml version="1.0" encoding="utf-8"?>
<ds:datastoreItem xmlns:ds="http://schemas.openxmlformats.org/officeDocument/2006/customXml" ds:itemID="{BBE30C37-1A6C-44BC-AEE9-C2D0EB7E11BD}"/>
</file>

<file path=customXml/itemProps2.xml><?xml version="1.0" encoding="utf-8"?>
<ds:datastoreItem xmlns:ds="http://schemas.openxmlformats.org/officeDocument/2006/customXml" ds:itemID="{AEE2ECEB-8A96-4EC9-BEEA-D5C34EA2D6E8}"/>
</file>

<file path=customXml/itemProps3.xml><?xml version="1.0" encoding="utf-8"?>
<ds:datastoreItem xmlns:ds="http://schemas.openxmlformats.org/officeDocument/2006/customXml" ds:itemID="{7A08B2D2-8818-4189-9418-61628F8429B6}"/>
</file>

<file path=docProps/app.xml><?xml version="1.0" encoding="utf-8"?>
<Properties xmlns="http://schemas.openxmlformats.org/officeDocument/2006/extended-properties" xmlns:vt="http://schemas.openxmlformats.org/officeDocument/2006/docPropsVTypes">
  <Template>%7B6527C9CC-A8FB-401C-9E3D-F7B6C9B1A29D%7Dtf10001108_win32</Template>
  <Application>Microsoft Office PowerPoint</Application>
  <PresentationFormat>Widescreen</PresentationFormat>
  <Slides>8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DocBienvenue</vt:lpstr>
      <vt:lpstr>Introduction </vt:lpstr>
      <vt:lpstr>Organisation de la formation sur deux journées J1 et J2</vt:lpstr>
      <vt:lpstr>J1 = Journée 1 = La composition au service du propos   J2 = Journée 2 = L’interprétation </vt:lpstr>
      <vt:lpstr>PowerPoint Presentation</vt:lpstr>
      <vt:lpstr>Thème : Composition au service du propos Cette formation J1 pourra valider un niveau Comité.  Cette formation pourra valider un niveau Territoire, uniquement si la J2 a été validée, lors d’un jugement d’un spectacle de niveau territoire en présentiel.  </vt:lpstr>
      <vt:lpstr>Thème : L’Interprétation. Cette formation J2 pourra valider un niveau Comité.  Cette formation pourra valider un niveau Territoire, uniquement si la J1 a été validée, lors d’un jugement d’un spectacle de niveau territoire en présentiel.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agathe debeaupte</dc:creator>
  <cp:revision>1</cp:revision>
  <dcterms:created xsi:type="dcterms:W3CDTF">2021-06-13T10:35:16Z</dcterms:created>
  <dcterms:modified xsi:type="dcterms:W3CDTF">2023-12-12T09:06:32Z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0x010100A5B1BCB0F89B8B47A8F044C50232A240</vt:lpwstr>
  </property>
</Properties>
</file>