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0"/>
  </p:notesMasterIdLst>
  <p:handoutMasterIdLst>
    <p:handoutMasterId r:id="rId51"/>
  </p:handoutMasterIdLst>
  <p:sldIdLst>
    <p:sldId id="1326" r:id="rId5"/>
    <p:sldId id="1327" r:id="rId6"/>
    <p:sldId id="1371" r:id="rId7"/>
    <p:sldId id="1330" r:id="rId8"/>
    <p:sldId id="1325" r:id="rId9"/>
    <p:sldId id="1328" r:id="rId10"/>
    <p:sldId id="1329" r:id="rId11"/>
    <p:sldId id="1332" r:id="rId12"/>
    <p:sldId id="1333" r:id="rId13"/>
    <p:sldId id="1334" r:id="rId14"/>
    <p:sldId id="1336" r:id="rId15"/>
    <p:sldId id="1337" r:id="rId16"/>
    <p:sldId id="1338" r:id="rId17"/>
    <p:sldId id="1339" r:id="rId18"/>
    <p:sldId id="1340" r:id="rId19"/>
    <p:sldId id="1341" r:id="rId20"/>
    <p:sldId id="1342" r:id="rId21"/>
    <p:sldId id="1343" r:id="rId22"/>
    <p:sldId id="1344" r:id="rId23"/>
    <p:sldId id="1345" r:id="rId24"/>
    <p:sldId id="1346" r:id="rId25"/>
    <p:sldId id="1347" r:id="rId26"/>
    <p:sldId id="1348" r:id="rId27"/>
    <p:sldId id="1349" r:id="rId28"/>
    <p:sldId id="1350" r:id="rId29"/>
    <p:sldId id="1351" r:id="rId30"/>
    <p:sldId id="1352" r:id="rId31"/>
    <p:sldId id="1353" r:id="rId32"/>
    <p:sldId id="1354" r:id="rId33"/>
    <p:sldId id="1355" r:id="rId34"/>
    <p:sldId id="1356" r:id="rId35"/>
    <p:sldId id="1357" r:id="rId36"/>
    <p:sldId id="1358" r:id="rId37"/>
    <p:sldId id="1359" r:id="rId38"/>
    <p:sldId id="1370" r:id="rId39"/>
    <p:sldId id="1360" r:id="rId40"/>
    <p:sldId id="1361" r:id="rId41"/>
    <p:sldId id="1362" r:id="rId42"/>
    <p:sldId id="1363" r:id="rId43"/>
    <p:sldId id="1364" r:id="rId44"/>
    <p:sldId id="1365" r:id="rId45"/>
    <p:sldId id="1366" r:id="rId46"/>
    <p:sldId id="1367" r:id="rId47"/>
    <p:sldId id="1368" r:id="rId48"/>
    <p:sldId id="1369"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4195F91-0128-4044-B468-C22878C49D48}">
          <p14:sldIdLst>
            <p14:sldId id="1326"/>
            <p14:sldId id="1327"/>
            <p14:sldId id="1371"/>
          </p14:sldIdLst>
        </p14:section>
        <p14:section name="role juge" id="{EF898421-0565-448B-BBAF-BB7A31BC2D0A}">
          <p14:sldIdLst>
            <p14:sldId id="1330"/>
            <p14:sldId id="1325"/>
            <p14:sldId id="1328"/>
            <p14:sldId id="1329"/>
          </p14:sldIdLst>
        </p14:section>
        <p14:section name="Les competitions" id="{129AD01F-7035-4C58-A142-86A4AEFFD70A}">
          <p14:sldIdLst>
            <p14:sldId id="1332"/>
            <p14:sldId id="1333"/>
            <p14:sldId id="1334"/>
          </p14:sldIdLst>
        </p14:section>
        <p14:section name="Les competiteurs" id="{E603600D-28F0-47B1-8E79-65B0977F004B}">
          <p14:sldIdLst>
            <p14:sldId id="1336"/>
            <p14:sldId id="1337"/>
            <p14:sldId id="1338"/>
          </p14:sldIdLst>
        </p14:section>
        <p14:section name="les regles de secu" id="{282BC461-7C7D-4C58-A218-DB58A4A2200A}">
          <p14:sldIdLst>
            <p14:sldId id="1339"/>
            <p14:sldId id="1340"/>
            <p14:sldId id="1341"/>
          </p14:sldIdLst>
        </p14:section>
        <p14:section name="regle epreuves" id="{3027F0B3-8166-4F48-B4B5-905BA415D82E}">
          <p14:sldIdLst>
            <p14:sldId id="1342"/>
            <p14:sldId id="1343"/>
            <p14:sldId id="1344"/>
            <p14:sldId id="1345"/>
            <p14:sldId id="1346"/>
            <p14:sldId id="1347"/>
            <p14:sldId id="1348"/>
            <p14:sldId id="1349"/>
            <p14:sldId id="1350"/>
            <p14:sldId id="1351"/>
            <p14:sldId id="1352"/>
            <p14:sldId id="1353"/>
            <p14:sldId id="1354"/>
            <p14:sldId id="1355"/>
            <p14:sldId id="1356"/>
            <p14:sldId id="1357"/>
            <p14:sldId id="1358"/>
            <p14:sldId id="1359"/>
          </p14:sldIdLst>
        </p14:section>
        <p14:section name="incidents" id="{10E10470-FA8B-44CF-893F-43D68CE0E02A}">
          <p14:sldIdLst>
            <p14:sldId id="1370"/>
            <p14:sldId id="1360"/>
          </p14:sldIdLst>
        </p14:section>
        <p14:section name="different roles" id="{6CBC1E1F-8F72-4F1F-9618-AD011AB41FE8}">
          <p14:sldIdLst>
            <p14:sldId id="1361"/>
            <p14:sldId id="1362"/>
            <p14:sldId id="1363"/>
            <p14:sldId id="1364"/>
          </p14:sldIdLst>
        </p14:section>
        <p14:section name="evaluation" id="{82874F6C-B093-4CAF-9B82-78E96CF5DFA9}">
          <p14:sldIdLst>
            <p14:sldId id="1365"/>
            <p14:sldId id="1366"/>
            <p14:sldId id="1367"/>
            <p14:sldId id="1368"/>
            <p14:sldId id="13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4D2"/>
    <a:srgbClr val="F04621"/>
    <a:srgbClr val="40BAD2"/>
    <a:srgbClr val="2F3382"/>
    <a:srgbClr val="3399FF"/>
    <a:srgbClr val="ECF484"/>
    <a:srgbClr val="C6D9F1"/>
    <a:srgbClr val="FCE5BC"/>
    <a:srgbClr val="FF66FF"/>
    <a:srgbClr val="FF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C8229-D592-E5BD-90CB-6A8AFB4BD52E}" v="27" dt="2025-01-29T11:20:40.97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71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atrice DEL FRARI" userId="S::b-del-frari@ugsel.org::26ea9ac0-9659-4949-8ae3-3af45dad9aa0" providerId="AD" clId="Web-{9E7C8229-D592-E5BD-90CB-6A8AFB4BD52E}"/>
    <pc:docChg chg="modSld">
      <pc:chgData name="Béatrice DEL FRARI" userId="S::b-del-frari@ugsel.org::26ea9ac0-9659-4949-8ae3-3af45dad9aa0" providerId="AD" clId="Web-{9E7C8229-D592-E5BD-90CB-6A8AFB4BD52E}" dt="2025-01-29T11:20:36.366" v="17" actId="20577"/>
      <pc:docMkLst>
        <pc:docMk/>
      </pc:docMkLst>
      <pc:sldChg chg="modSp">
        <pc:chgData name="Béatrice DEL FRARI" userId="S::b-del-frari@ugsel.org::26ea9ac0-9659-4949-8ae3-3af45dad9aa0" providerId="AD" clId="Web-{9E7C8229-D592-E5BD-90CB-6A8AFB4BD52E}" dt="2025-01-29T11:19:52.989" v="2" actId="20577"/>
        <pc:sldMkLst>
          <pc:docMk/>
          <pc:sldMk cId="2622366887" sldId="1357"/>
        </pc:sldMkLst>
        <pc:spChg chg="mod">
          <ac:chgData name="Béatrice DEL FRARI" userId="S::b-del-frari@ugsel.org::26ea9ac0-9659-4949-8ae3-3af45dad9aa0" providerId="AD" clId="Web-{9E7C8229-D592-E5BD-90CB-6A8AFB4BD52E}" dt="2025-01-29T11:19:52.989" v="2" actId="20577"/>
          <ac:spMkLst>
            <pc:docMk/>
            <pc:sldMk cId="2622366887" sldId="1357"/>
            <ac:spMk id="3" creationId="{FF47C7B7-708E-8B3B-F3C9-7E6BFAC4769D}"/>
          </ac:spMkLst>
        </pc:spChg>
      </pc:sldChg>
      <pc:sldChg chg="modSp">
        <pc:chgData name="Béatrice DEL FRARI" userId="S::b-del-frari@ugsel.org::26ea9ac0-9659-4949-8ae3-3af45dad9aa0" providerId="AD" clId="Web-{9E7C8229-D592-E5BD-90CB-6A8AFB4BD52E}" dt="2025-01-29T11:19:56.318" v="3" actId="20577"/>
        <pc:sldMkLst>
          <pc:docMk/>
          <pc:sldMk cId="769232417" sldId="1358"/>
        </pc:sldMkLst>
        <pc:spChg chg="mod">
          <ac:chgData name="Béatrice DEL FRARI" userId="S::b-del-frari@ugsel.org::26ea9ac0-9659-4949-8ae3-3af45dad9aa0" providerId="AD" clId="Web-{9E7C8229-D592-E5BD-90CB-6A8AFB4BD52E}" dt="2025-01-29T11:19:56.318" v="3" actId="20577"/>
          <ac:spMkLst>
            <pc:docMk/>
            <pc:sldMk cId="769232417" sldId="1358"/>
            <ac:spMk id="3" creationId="{AEA849CC-7968-0095-DE1B-791099C543E0}"/>
          </ac:spMkLst>
        </pc:spChg>
      </pc:sldChg>
      <pc:sldChg chg="modSp">
        <pc:chgData name="Béatrice DEL FRARI" userId="S::b-del-frari@ugsel.org::26ea9ac0-9659-4949-8ae3-3af45dad9aa0" providerId="AD" clId="Web-{9E7C8229-D592-E5BD-90CB-6A8AFB4BD52E}" dt="2025-01-29T11:20:00.583" v="5" actId="20577"/>
        <pc:sldMkLst>
          <pc:docMk/>
          <pc:sldMk cId="245548035" sldId="1359"/>
        </pc:sldMkLst>
        <pc:spChg chg="mod">
          <ac:chgData name="Béatrice DEL FRARI" userId="S::b-del-frari@ugsel.org::26ea9ac0-9659-4949-8ae3-3af45dad9aa0" providerId="AD" clId="Web-{9E7C8229-D592-E5BD-90CB-6A8AFB4BD52E}" dt="2025-01-29T11:20:00.583" v="5" actId="20577"/>
          <ac:spMkLst>
            <pc:docMk/>
            <pc:sldMk cId="245548035" sldId="1359"/>
            <ac:spMk id="3" creationId="{6102C5FC-B531-9CD7-FFF4-C8CAA547D983}"/>
          </ac:spMkLst>
        </pc:spChg>
      </pc:sldChg>
      <pc:sldChg chg="modSp">
        <pc:chgData name="Béatrice DEL FRARI" userId="S::b-del-frari@ugsel.org::26ea9ac0-9659-4949-8ae3-3af45dad9aa0" providerId="AD" clId="Web-{9E7C8229-D592-E5BD-90CB-6A8AFB4BD52E}" dt="2025-01-29T11:20:11.943" v="7" actId="20577"/>
        <pc:sldMkLst>
          <pc:docMk/>
          <pc:sldMk cId="516973527" sldId="1362"/>
        </pc:sldMkLst>
        <pc:spChg chg="mod">
          <ac:chgData name="Béatrice DEL FRARI" userId="S::b-del-frari@ugsel.org::26ea9ac0-9659-4949-8ae3-3af45dad9aa0" providerId="AD" clId="Web-{9E7C8229-D592-E5BD-90CB-6A8AFB4BD52E}" dt="2025-01-29T11:20:11.943" v="7" actId="20577"/>
          <ac:spMkLst>
            <pc:docMk/>
            <pc:sldMk cId="516973527" sldId="1362"/>
            <ac:spMk id="3" creationId="{130C93A3-8206-D4B2-CFDA-6C29E86D732D}"/>
          </ac:spMkLst>
        </pc:spChg>
      </pc:sldChg>
      <pc:sldChg chg="modSp">
        <pc:chgData name="Béatrice DEL FRARI" userId="S::b-del-frari@ugsel.org::26ea9ac0-9659-4949-8ae3-3af45dad9aa0" providerId="AD" clId="Web-{9E7C8229-D592-E5BD-90CB-6A8AFB4BD52E}" dt="2025-01-29T11:20:16.256" v="9" actId="20577"/>
        <pc:sldMkLst>
          <pc:docMk/>
          <pc:sldMk cId="295065687" sldId="1363"/>
        </pc:sldMkLst>
        <pc:spChg chg="mod">
          <ac:chgData name="Béatrice DEL FRARI" userId="S::b-del-frari@ugsel.org::26ea9ac0-9659-4949-8ae3-3af45dad9aa0" providerId="AD" clId="Web-{9E7C8229-D592-E5BD-90CB-6A8AFB4BD52E}" dt="2025-01-29T11:20:16.256" v="9" actId="20577"/>
          <ac:spMkLst>
            <pc:docMk/>
            <pc:sldMk cId="295065687" sldId="1363"/>
            <ac:spMk id="3" creationId="{F13D884C-6AE8-A5FE-A643-8C99A74EC8AF}"/>
          </ac:spMkLst>
        </pc:spChg>
      </pc:sldChg>
      <pc:sldChg chg="modSp">
        <pc:chgData name="Béatrice DEL FRARI" userId="S::b-del-frari@ugsel.org::26ea9ac0-9659-4949-8ae3-3af45dad9aa0" providerId="AD" clId="Web-{9E7C8229-D592-E5BD-90CB-6A8AFB4BD52E}" dt="2025-01-29T11:20:19.990" v="11" actId="20577"/>
        <pc:sldMkLst>
          <pc:docMk/>
          <pc:sldMk cId="1846351676" sldId="1364"/>
        </pc:sldMkLst>
        <pc:spChg chg="mod">
          <ac:chgData name="Béatrice DEL FRARI" userId="S::b-del-frari@ugsel.org::26ea9ac0-9659-4949-8ae3-3af45dad9aa0" providerId="AD" clId="Web-{9E7C8229-D592-E5BD-90CB-6A8AFB4BD52E}" dt="2025-01-29T11:20:19.990" v="11" actId="20577"/>
          <ac:spMkLst>
            <pc:docMk/>
            <pc:sldMk cId="1846351676" sldId="1364"/>
            <ac:spMk id="3" creationId="{D4E986F1-9653-D88E-B7E1-2DD486D914C2}"/>
          </ac:spMkLst>
        </pc:spChg>
      </pc:sldChg>
      <pc:sldChg chg="modSp">
        <pc:chgData name="Béatrice DEL FRARI" userId="S::b-del-frari@ugsel.org::26ea9ac0-9659-4949-8ae3-3af45dad9aa0" providerId="AD" clId="Web-{9E7C8229-D592-E5BD-90CB-6A8AFB4BD52E}" dt="2025-01-29T11:20:25.412" v="13" actId="20577"/>
        <pc:sldMkLst>
          <pc:docMk/>
          <pc:sldMk cId="1482236166" sldId="1366"/>
        </pc:sldMkLst>
        <pc:spChg chg="mod">
          <ac:chgData name="Béatrice DEL FRARI" userId="S::b-del-frari@ugsel.org::26ea9ac0-9659-4949-8ae3-3af45dad9aa0" providerId="AD" clId="Web-{9E7C8229-D592-E5BD-90CB-6A8AFB4BD52E}" dt="2025-01-29T11:20:25.412" v="13" actId="20577"/>
          <ac:spMkLst>
            <pc:docMk/>
            <pc:sldMk cId="1482236166" sldId="1366"/>
            <ac:spMk id="3" creationId="{3D5B0BF8-CBD3-B4A4-B5D1-41A442EF1849}"/>
          </ac:spMkLst>
        </pc:spChg>
      </pc:sldChg>
      <pc:sldChg chg="modSp">
        <pc:chgData name="Béatrice DEL FRARI" userId="S::b-del-frari@ugsel.org::26ea9ac0-9659-4949-8ae3-3af45dad9aa0" providerId="AD" clId="Web-{9E7C8229-D592-E5BD-90CB-6A8AFB4BD52E}" dt="2025-01-29T11:20:30.100" v="15" actId="20577"/>
        <pc:sldMkLst>
          <pc:docMk/>
          <pc:sldMk cId="592244121" sldId="1367"/>
        </pc:sldMkLst>
        <pc:spChg chg="mod">
          <ac:chgData name="Béatrice DEL FRARI" userId="S::b-del-frari@ugsel.org::26ea9ac0-9659-4949-8ae3-3af45dad9aa0" providerId="AD" clId="Web-{9E7C8229-D592-E5BD-90CB-6A8AFB4BD52E}" dt="2025-01-29T11:20:30.100" v="15" actId="20577"/>
          <ac:spMkLst>
            <pc:docMk/>
            <pc:sldMk cId="592244121" sldId="1367"/>
            <ac:spMk id="3" creationId="{82E9AC57-F7DF-804A-85CF-18F9BF593D1D}"/>
          </ac:spMkLst>
        </pc:spChg>
      </pc:sldChg>
      <pc:sldChg chg="modSp">
        <pc:chgData name="Béatrice DEL FRARI" userId="S::b-del-frari@ugsel.org::26ea9ac0-9659-4949-8ae3-3af45dad9aa0" providerId="AD" clId="Web-{9E7C8229-D592-E5BD-90CB-6A8AFB4BD52E}" dt="2025-01-29T11:20:36.366" v="17" actId="20577"/>
        <pc:sldMkLst>
          <pc:docMk/>
          <pc:sldMk cId="3791390741" sldId="1368"/>
        </pc:sldMkLst>
        <pc:spChg chg="mod">
          <ac:chgData name="Béatrice DEL FRARI" userId="S::b-del-frari@ugsel.org::26ea9ac0-9659-4949-8ae3-3af45dad9aa0" providerId="AD" clId="Web-{9E7C8229-D592-E5BD-90CB-6A8AFB4BD52E}" dt="2025-01-29T11:20:36.366" v="17" actId="20577"/>
          <ac:spMkLst>
            <pc:docMk/>
            <pc:sldMk cId="3791390741" sldId="1368"/>
            <ac:spMk id="3" creationId="{74D24A72-662A-AE88-B402-DCB158F2F757}"/>
          </ac:spMkLst>
        </pc:spChg>
      </pc:sldChg>
    </pc:docChg>
  </pc:docChgLst>
  <pc:docChgLst>
    <pc:chgData name="Béatrice DEL FRARI" userId="26ea9ac0-9659-4949-8ae3-3af45dad9aa0" providerId="ADAL" clId="{BBD1BEFF-6FE6-46EF-B436-ECE12FBDC08E}"/>
    <pc:docChg chg="undo custSel addSld delSld modSld sldOrd addSection delSection modSection">
      <pc:chgData name="Béatrice DEL FRARI" userId="26ea9ac0-9659-4949-8ae3-3af45dad9aa0" providerId="ADAL" clId="{BBD1BEFF-6FE6-46EF-B436-ECE12FBDC08E}" dt="2025-01-29T11:30:47.796" v="62" actId="1076"/>
      <pc:docMkLst>
        <pc:docMk/>
      </pc:docMkLst>
      <pc:sldChg chg="ord">
        <pc:chgData name="Béatrice DEL FRARI" userId="26ea9ac0-9659-4949-8ae3-3af45dad9aa0" providerId="ADAL" clId="{BBD1BEFF-6FE6-46EF-B436-ECE12FBDC08E}" dt="2025-01-29T11:27:05.070" v="38"/>
        <pc:sldMkLst>
          <pc:docMk/>
          <pc:sldMk cId="3303235782" sldId="1325"/>
        </pc:sldMkLst>
      </pc:sldChg>
      <pc:sldChg chg="addSp delSp modSp mod">
        <pc:chgData name="Béatrice DEL FRARI" userId="26ea9ac0-9659-4949-8ae3-3af45dad9aa0" providerId="ADAL" clId="{BBD1BEFF-6FE6-46EF-B436-ECE12FBDC08E}" dt="2025-01-29T11:25:47.578" v="33" actId="478"/>
        <pc:sldMkLst>
          <pc:docMk/>
          <pc:sldMk cId="1701079441" sldId="1327"/>
        </pc:sldMkLst>
        <pc:spChg chg="mod">
          <ac:chgData name="Béatrice DEL FRARI" userId="26ea9ac0-9659-4949-8ae3-3af45dad9aa0" providerId="ADAL" clId="{BBD1BEFF-6FE6-46EF-B436-ECE12FBDC08E}" dt="2025-01-29T11:21:40.965" v="3" actId="1076"/>
          <ac:spMkLst>
            <pc:docMk/>
            <pc:sldMk cId="1701079441" sldId="1327"/>
            <ac:spMk id="4" creationId="{6F3B11CC-1B81-002F-0B97-5A2D8A7FC4F1}"/>
          </ac:spMkLst>
        </pc:spChg>
        <pc:graphicFrameChg chg="add del modGraphic">
          <ac:chgData name="Béatrice DEL FRARI" userId="26ea9ac0-9659-4949-8ae3-3af45dad9aa0" providerId="ADAL" clId="{BBD1BEFF-6FE6-46EF-B436-ECE12FBDC08E}" dt="2025-01-29T11:21:33.709" v="1" actId="478"/>
          <ac:graphicFrameMkLst>
            <pc:docMk/>
            <pc:sldMk cId="1701079441" sldId="1327"/>
            <ac:graphicFrameMk id="6" creationId="{2E1F98AF-A970-B1AB-D0B5-62D048084DFE}"/>
          </ac:graphicFrameMkLst>
        </pc:graphicFrameChg>
        <pc:graphicFrameChg chg="add del modGraphic">
          <ac:chgData name="Béatrice DEL FRARI" userId="26ea9ac0-9659-4949-8ae3-3af45dad9aa0" providerId="ADAL" clId="{BBD1BEFF-6FE6-46EF-B436-ECE12FBDC08E}" dt="2025-01-29T11:25:47.578" v="33" actId="478"/>
          <ac:graphicFrameMkLst>
            <pc:docMk/>
            <pc:sldMk cId="1701079441" sldId="1327"/>
            <ac:graphicFrameMk id="10" creationId="{8CA5DA55-F306-0E32-131B-48766C1EB6C9}"/>
          </ac:graphicFrameMkLst>
        </pc:graphicFrameChg>
        <pc:graphicFrameChg chg="add del modGraphic">
          <ac:chgData name="Béatrice DEL FRARI" userId="26ea9ac0-9659-4949-8ae3-3af45dad9aa0" providerId="ADAL" clId="{BBD1BEFF-6FE6-46EF-B436-ECE12FBDC08E}" dt="2025-01-29T11:25:46.874" v="32" actId="478"/>
          <ac:graphicFrameMkLst>
            <pc:docMk/>
            <pc:sldMk cId="1701079441" sldId="1327"/>
            <ac:graphicFrameMk id="12" creationId="{540F754B-12C3-3CD2-EE43-BD8FDC164392}"/>
          </ac:graphicFrameMkLst>
        </pc:graphicFrameChg>
        <pc:graphicFrameChg chg="add del modGraphic">
          <ac:chgData name="Béatrice DEL FRARI" userId="26ea9ac0-9659-4949-8ae3-3af45dad9aa0" providerId="ADAL" clId="{BBD1BEFF-6FE6-46EF-B436-ECE12FBDC08E}" dt="2025-01-29T11:25:46.113" v="31" actId="478"/>
          <ac:graphicFrameMkLst>
            <pc:docMk/>
            <pc:sldMk cId="1701079441" sldId="1327"/>
            <ac:graphicFrameMk id="14" creationId="{95E9D72F-5F7C-1807-BE30-A7461D0D8AF2}"/>
          </ac:graphicFrameMkLst>
        </pc:graphicFrameChg>
        <pc:graphicFrameChg chg="add del modGraphic">
          <ac:chgData name="Béatrice DEL FRARI" userId="26ea9ac0-9659-4949-8ae3-3af45dad9aa0" providerId="ADAL" clId="{BBD1BEFF-6FE6-46EF-B436-ECE12FBDC08E}" dt="2025-01-29T11:25:44.469" v="30" actId="478"/>
          <ac:graphicFrameMkLst>
            <pc:docMk/>
            <pc:sldMk cId="1701079441" sldId="1327"/>
            <ac:graphicFrameMk id="16" creationId="{08264BD8-28C9-0DD6-162D-55526421F2C7}"/>
          </ac:graphicFrameMkLst>
        </pc:graphicFrameChg>
        <pc:graphicFrameChg chg="add del modGraphic">
          <ac:chgData name="Béatrice DEL FRARI" userId="26ea9ac0-9659-4949-8ae3-3af45dad9aa0" providerId="ADAL" clId="{BBD1BEFF-6FE6-46EF-B436-ECE12FBDC08E}" dt="2025-01-29T11:25:43.556" v="29" actId="478"/>
          <ac:graphicFrameMkLst>
            <pc:docMk/>
            <pc:sldMk cId="1701079441" sldId="1327"/>
            <ac:graphicFrameMk id="18" creationId="{2DC0602E-926A-1938-9EFB-79E0AF1A0E46}"/>
          </ac:graphicFrameMkLst>
        </pc:graphicFrameChg>
        <pc:graphicFrameChg chg="add del modGraphic">
          <ac:chgData name="Béatrice DEL FRARI" userId="26ea9ac0-9659-4949-8ae3-3af45dad9aa0" providerId="ADAL" clId="{BBD1BEFF-6FE6-46EF-B436-ECE12FBDC08E}" dt="2025-01-29T11:25:42.099" v="28" actId="478"/>
          <ac:graphicFrameMkLst>
            <pc:docMk/>
            <pc:sldMk cId="1701079441" sldId="1327"/>
            <ac:graphicFrameMk id="20" creationId="{AF64E9E4-1F35-A60D-42BC-278CE90AC7C1}"/>
          </ac:graphicFrameMkLst>
        </pc:graphicFrameChg>
        <pc:graphicFrameChg chg="add del modGraphic">
          <ac:chgData name="Béatrice DEL FRARI" userId="26ea9ac0-9659-4949-8ae3-3af45dad9aa0" providerId="ADAL" clId="{BBD1BEFF-6FE6-46EF-B436-ECE12FBDC08E}" dt="2025-01-29T11:25:41.385" v="27" actId="478"/>
          <ac:graphicFrameMkLst>
            <pc:docMk/>
            <pc:sldMk cId="1701079441" sldId="1327"/>
            <ac:graphicFrameMk id="22" creationId="{23645445-DD2A-DF62-CE96-0DF55CB3969B}"/>
          </ac:graphicFrameMkLst>
        </pc:graphicFrameChg>
        <pc:graphicFrameChg chg="add del modGraphic">
          <ac:chgData name="Béatrice DEL FRARI" userId="26ea9ac0-9659-4949-8ae3-3af45dad9aa0" providerId="ADAL" clId="{BBD1BEFF-6FE6-46EF-B436-ECE12FBDC08E}" dt="2025-01-29T11:25:37.364" v="26" actId="478"/>
          <ac:graphicFrameMkLst>
            <pc:docMk/>
            <pc:sldMk cId="1701079441" sldId="1327"/>
            <ac:graphicFrameMk id="24" creationId="{F3EA6A19-CD4E-554E-F897-EE9D9E809B1D}"/>
          </ac:graphicFrameMkLst>
        </pc:graphicFrameChg>
      </pc:sldChg>
      <pc:sldChg chg="ord">
        <pc:chgData name="Béatrice DEL FRARI" userId="26ea9ac0-9659-4949-8ae3-3af45dad9aa0" providerId="ADAL" clId="{BBD1BEFF-6FE6-46EF-B436-ECE12FBDC08E}" dt="2025-01-29T11:27:05.070" v="38"/>
        <pc:sldMkLst>
          <pc:docMk/>
          <pc:sldMk cId="685697692" sldId="1328"/>
        </pc:sldMkLst>
      </pc:sldChg>
      <pc:sldChg chg="ord">
        <pc:chgData name="Béatrice DEL FRARI" userId="26ea9ac0-9659-4949-8ae3-3af45dad9aa0" providerId="ADAL" clId="{BBD1BEFF-6FE6-46EF-B436-ECE12FBDC08E}" dt="2025-01-29T11:27:05.070" v="38"/>
        <pc:sldMkLst>
          <pc:docMk/>
          <pc:sldMk cId="2585144635" sldId="1329"/>
        </pc:sldMkLst>
      </pc:sldChg>
      <pc:sldChg chg="ord">
        <pc:chgData name="Béatrice DEL FRARI" userId="26ea9ac0-9659-4949-8ae3-3af45dad9aa0" providerId="ADAL" clId="{BBD1BEFF-6FE6-46EF-B436-ECE12FBDC08E}" dt="2025-01-29T11:27:05.070" v="38"/>
        <pc:sldMkLst>
          <pc:docMk/>
          <pc:sldMk cId="2072081260" sldId="1330"/>
        </pc:sldMkLst>
      </pc:sldChg>
      <pc:sldChg chg="addSp delSp modSp add mod ord delAnim">
        <pc:chgData name="Béatrice DEL FRARI" userId="26ea9ac0-9659-4949-8ae3-3af45dad9aa0" providerId="ADAL" clId="{BBD1BEFF-6FE6-46EF-B436-ECE12FBDC08E}" dt="2025-01-29T11:30:47.796" v="62" actId="1076"/>
        <pc:sldMkLst>
          <pc:docMk/>
          <pc:sldMk cId="798979366" sldId="1371"/>
        </pc:sldMkLst>
        <pc:spChg chg="del">
          <ac:chgData name="Béatrice DEL FRARI" userId="26ea9ac0-9659-4949-8ae3-3af45dad9aa0" providerId="ADAL" clId="{BBD1BEFF-6FE6-46EF-B436-ECE12FBDC08E}" dt="2025-01-29T11:28:55.448" v="50" actId="478"/>
          <ac:spMkLst>
            <pc:docMk/>
            <pc:sldMk cId="798979366" sldId="1371"/>
            <ac:spMk id="3" creationId="{171FED05-3B9D-AD5E-0E2C-1451BD6EFD39}"/>
          </ac:spMkLst>
        </pc:spChg>
        <pc:spChg chg="del">
          <ac:chgData name="Béatrice DEL FRARI" userId="26ea9ac0-9659-4949-8ae3-3af45dad9aa0" providerId="ADAL" clId="{BBD1BEFF-6FE6-46EF-B436-ECE12FBDC08E}" dt="2025-01-29T11:26:32.005" v="34" actId="478"/>
          <ac:spMkLst>
            <pc:docMk/>
            <pc:sldMk cId="798979366" sldId="1371"/>
            <ac:spMk id="5" creationId="{63C83D1A-D3AA-D28C-6CCB-3C74732D79AA}"/>
          </ac:spMkLst>
        </pc:spChg>
        <pc:graphicFrameChg chg="add mod modGraphic">
          <ac:chgData name="Béatrice DEL FRARI" userId="26ea9ac0-9659-4949-8ae3-3af45dad9aa0" providerId="ADAL" clId="{BBD1BEFF-6FE6-46EF-B436-ECE12FBDC08E}" dt="2025-01-29T11:30:34.146" v="60" actId="1076"/>
          <ac:graphicFrameMkLst>
            <pc:docMk/>
            <pc:sldMk cId="798979366" sldId="1371"/>
            <ac:graphicFrameMk id="6" creationId="{24218FC6-6D4A-2565-63E2-6EAE2CF76188}"/>
          </ac:graphicFrameMkLst>
        </pc:graphicFrameChg>
        <pc:graphicFrameChg chg="add mod modGraphic">
          <ac:chgData name="Béatrice DEL FRARI" userId="26ea9ac0-9659-4949-8ae3-3af45dad9aa0" providerId="ADAL" clId="{BBD1BEFF-6FE6-46EF-B436-ECE12FBDC08E}" dt="2025-01-29T11:30:28.478" v="59" actId="1076"/>
          <ac:graphicFrameMkLst>
            <pc:docMk/>
            <pc:sldMk cId="798979366" sldId="1371"/>
            <ac:graphicFrameMk id="9" creationId="{E74470EE-28DB-0FBB-4098-82CF6C45B30F}"/>
          </ac:graphicFrameMkLst>
        </pc:graphicFrameChg>
        <pc:graphicFrameChg chg="add mod modGraphic">
          <ac:chgData name="Béatrice DEL FRARI" userId="26ea9ac0-9659-4949-8ae3-3af45dad9aa0" providerId="ADAL" clId="{BBD1BEFF-6FE6-46EF-B436-ECE12FBDC08E}" dt="2025-01-29T11:30:43.913" v="61" actId="1076"/>
          <ac:graphicFrameMkLst>
            <pc:docMk/>
            <pc:sldMk cId="798979366" sldId="1371"/>
            <ac:graphicFrameMk id="11" creationId="{7B22A09C-6CC3-69A2-483E-C23E9996F53D}"/>
          </ac:graphicFrameMkLst>
        </pc:graphicFrameChg>
        <pc:graphicFrameChg chg="add mod modGraphic">
          <ac:chgData name="Béatrice DEL FRARI" userId="26ea9ac0-9659-4949-8ae3-3af45dad9aa0" providerId="ADAL" clId="{BBD1BEFF-6FE6-46EF-B436-ECE12FBDC08E}" dt="2025-01-29T11:29:52.594" v="56" actId="1076"/>
          <ac:graphicFrameMkLst>
            <pc:docMk/>
            <pc:sldMk cId="798979366" sldId="1371"/>
            <ac:graphicFrameMk id="13" creationId="{FFCD8E48-A7A4-0F4C-C324-E54EFC54A11A}"/>
          </ac:graphicFrameMkLst>
        </pc:graphicFrameChg>
        <pc:graphicFrameChg chg="add mod modGraphic">
          <ac:chgData name="Béatrice DEL FRARI" userId="26ea9ac0-9659-4949-8ae3-3af45dad9aa0" providerId="ADAL" clId="{BBD1BEFF-6FE6-46EF-B436-ECE12FBDC08E}" dt="2025-01-29T11:30:47.796" v="62" actId="1076"/>
          <ac:graphicFrameMkLst>
            <pc:docMk/>
            <pc:sldMk cId="798979366" sldId="1371"/>
            <ac:graphicFrameMk id="15" creationId="{9996C021-768D-719C-C12F-F04C4206EDC2}"/>
          </ac:graphicFrameMkLst>
        </pc:graphicFrameChg>
        <pc:graphicFrameChg chg="add mod modGraphic">
          <ac:chgData name="Béatrice DEL FRARI" userId="26ea9ac0-9659-4949-8ae3-3af45dad9aa0" providerId="ADAL" clId="{BBD1BEFF-6FE6-46EF-B436-ECE12FBDC08E}" dt="2025-01-29T11:28:15.003" v="45" actId="1076"/>
          <ac:graphicFrameMkLst>
            <pc:docMk/>
            <pc:sldMk cId="798979366" sldId="1371"/>
            <ac:graphicFrameMk id="17" creationId="{C106E962-50E4-7341-7BB2-76FC6372380F}"/>
          </ac:graphicFrameMkLst>
        </pc:graphicFrameChg>
        <pc:graphicFrameChg chg="add mod modGraphic">
          <ac:chgData name="Béatrice DEL FRARI" userId="26ea9ac0-9659-4949-8ae3-3af45dad9aa0" providerId="ADAL" clId="{BBD1BEFF-6FE6-46EF-B436-ECE12FBDC08E}" dt="2025-01-29T11:28:04.740" v="44" actId="1076"/>
          <ac:graphicFrameMkLst>
            <pc:docMk/>
            <pc:sldMk cId="798979366" sldId="1371"/>
            <ac:graphicFrameMk id="19" creationId="{3C36F745-768F-C6F5-D115-4E269F955009}"/>
          </ac:graphicFrameMkLst>
        </pc:graphicFrameChg>
        <pc:graphicFrameChg chg="add mod modGraphic">
          <ac:chgData name="Béatrice DEL FRARI" userId="26ea9ac0-9659-4949-8ae3-3af45dad9aa0" providerId="ADAL" clId="{BBD1BEFF-6FE6-46EF-B436-ECE12FBDC08E}" dt="2025-01-29T11:27:58.017" v="43" actId="1076"/>
          <ac:graphicFrameMkLst>
            <pc:docMk/>
            <pc:sldMk cId="798979366" sldId="1371"/>
            <ac:graphicFrameMk id="21" creationId="{C1153033-A3EC-E892-E31A-163011CBAE17}"/>
          </ac:graphicFrameMkLst>
        </pc:graphicFrameChg>
      </pc:sldChg>
      <pc:sldChg chg="addSp delSp modSp new del mod">
        <pc:chgData name="Béatrice DEL FRARI" userId="26ea9ac0-9659-4949-8ae3-3af45dad9aa0" providerId="ADAL" clId="{BBD1BEFF-6FE6-46EF-B436-ECE12FBDC08E}" dt="2025-01-29T11:22:05.291" v="5" actId="27022"/>
        <pc:sldMkLst>
          <pc:docMk/>
          <pc:sldMk cId="2004645587" sldId="1371"/>
        </pc:sldMkLst>
        <pc:graphicFrameChg chg="add del modGraphic">
          <ac:chgData name="Béatrice DEL FRARI" userId="26ea9ac0-9659-4949-8ae3-3af45dad9aa0" providerId="ADAL" clId="{BBD1BEFF-6FE6-46EF-B436-ECE12FBDC08E}" dt="2025-01-29T11:22:05.291" v="5" actId="27022"/>
          <ac:graphicFrameMkLst>
            <pc:docMk/>
            <pc:sldMk cId="2004645587" sldId="1371"/>
            <ac:graphicFrameMk id="5" creationId="{D78D9A1E-F917-8B8E-EE72-F0B9BDDDD9E0}"/>
          </ac:graphicFrameMkLst>
        </pc:graphicFrameChg>
      </pc:sldChg>
    </pc:docChg>
  </pc:docChgLst>
  <pc:docChgLst>
    <pc:chgData name="Béatrice DEL FRARI" userId="26ea9ac0-9659-4949-8ae3-3af45dad9aa0" providerId="ADAL" clId="{90B2B05A-AE6F-49DB-BCE3-43DBD2D241D7}"/>
    <pc:docChg chg="undo custSel addSld delSld modSld sldOrd">
      <pc:chgData name="Béatrice DEL FRARI" userId="26ea9ac0-9659-4949-8ae3-3af45dad9aa0" providerId="ADAL" clId="{90B2B05A-AE6F-49DB-BCE3-43DBD2D241D7}" dt="2025-01-23T20:22:53.663" v="2749" actId="20577"/>
      <pc:docMkLst>
        <pc:docMk/>
      </pc:docMkLst>
      <pc:sldChg chg="del">
        <pc:chgData name="Béatrice DEL FRARI" userId="26ea9ac0-9659-4949-8ae3-3af45dad9aa0" providerId="ADAL" clId="{90B2B05A-AE6F-49DB-BCE3-43DBD2D241D7}" dt="2025-01-22T08:04:07.408" v="51" actId="47"/>
        <pc:sldMkLst>
          <pc:docMk/>
          <pc:sldMk cId="1997025949" sldId="1189"/>
        </pc:sldMkLst>
      </pc:sldChg>
      <pc:sldChg chg="modSp del mod">
        <pc:chgData name="Béatrice DEL FRARI" userId="26ea9ac0-9659-4949-8ae3-3af45dad9aa0" providerId="ADAL" clId="{90B2B05A-AE6F-49DB-BCE3-43DBD2D241D7}" dt="2025-01-22T08:06:09.233" v="99" actId="47"/>
        <pc:sldMkLst>
          <pc:docMk/>
          <pc:sldMk cId="1314780294" sldId="1190"/>
        </pc:sldMkLst>
      </pc:sldChg>
      <pc:sldChg chg="del">
        <pc:chgData name="Béatrice DEL FRARI" userId="26ea9ac0-9659-4949-8ae3-3af45dad9aa0" providerId="ADAL" clId="{90B2B05A-AE6F-49DB-BCE3-43DBD2D241D7}" dt="2025-01-22T08:13:56.709" v="195" actId="47"/>
        <pc:sldMkLst>
          <pc:docMk/>
          <pc:sldMk cId="442249118" sldId="1191"/>
        </pc:sldMkLst>
      </pc:sldChg>
      <pc:sldChg chg="del">
        <pc:chgData name="Béatrice DEL FRARI" userId="26ea9ac0-9659-4949-8ae3-3af45dad9aa0" providerId="ADAL" clId="{90B2B05A-AE6F-49DB-BCE3-43DBD2D241D7}" dt="2025-01-22T08:14:32.047" v="229" actId="47"/>
        <pc:sldMkLst>
          <pc:docMk/>
          <pc:sldMk cId="2050010859" sldId="1192"/>
        </pc:sldMkLst>
      </pc:sldChg>
      <pc:sldChg chg="add del">
        <pc:chgData name="Béatrice DEL FRARI" userId="26ea9ac0-9659-4949-8ae3-3af45dad9aa0" providerId="ADAL" clId="{90B2B05A-AE6F-49DB-BCE3-43DBD2D241D7}" dt="2025-01-22T08:32:28.311" v="397" actId="47"/>
        <pc:sldMkLst>
          <pc:docMk/>
          <pc:sldMk cId="1543918154" sldId="1290"/>
        </pc:sldMkLst>
      </pc:sldChg>
      <pc:sldChg chg="del">
        <pc:chgData name="Béatrice DEL FRARI" userId="26ea9ac0-9659-4949-8ae3-3af45dad9aa0" providerId="ADAL" clId="{90B2B05A-AE6F-49DB-BCE3-43DBD2D241D7}" dt="2025-01-22T08:44:29.582" v="761" actId="47"/>
        <pc:sldMkLst>
          <pc:docMk/>
          <pc:sldMk cId="758388057" sldId="1292"/>
        </pc:sldMkLst>
      </pc:sldChg>
      <pc:sldChg chg="add del">
        <pc:chgData name="Béatrice DEL FRARI" userId="26ea9ac0-9659-4949-8ae3-3af45dad9aa0" providerId="ADAL" clId="{90B2B05A-AE6F-49DB-BCE3-43DBD2D241D7}" dt="2025-01-22T17:15:28.160" v="1848" actId="47"/>
        <pc:sldMkLst>
          <pc:docMk/>
          <pc:sldMk cId="109570659" sldId="1293"/>
        </pc:sldMkLst>
      </pc:sldChg>
      <pc:sldChg chg="del">
        <pc:chgData name="Béatrice DEL FRARI" userId="26ea9ac0-9659-4949-8ae3-3af45dad9aa0" providerId="ADAL" clId="{90B2B05A-AE6F-49DB-BCE3-43DBD2D241D7}" dt="2025-01-23T20:20:02.261" v="2719" actId="47"/>
        <pc:sldMkLst>
          <pc:docMk/>
          <pc:sldMk cId="1688219918" sldId="1295"/>
        </pc:sldMkLst>
      </pc:sldChg>
      <pc:sldChg chg="del">
        <pc:chgData name="Béatrice DEL FRARI" userId="26ea9ac0-9659-4949-8ae3-3af45dad9aa0" providerId="ADAL" clId="{90B2B05A-AE6F-49DB-BCE3-43DBD2D241D7}" dt="2025-01-22T08:59:18.117" v="1332" actId="47"/>
        <pc:sldMkLst>
          <pc:docMk/>
          <pc:sldMk cId="2655912461" sldId="1300"/>
        </pc:sldMkLst>
      </pc:sldChg>
      <pc:sldChg chg="del">
        <pc:chgData name="Béatrice DEL FRARI" userId="26ea9ac0-9659-4949-8ae3-3af45dad9aa0" providerId="ADAL" clId="{90B2B05A-AE6F-49DB-BCE3-43DBD2D241D7}" dt="2025-01-22T09:28:24.006" v="1488" actId="47"/>
        <pc:sldMkLst>
          <pc:docMk/>
          <pc:sldMk cId="3119969335" sldId="1301"/>
        </pc:sldMkLst>
      </pc:sldChg>
      <pc:sldChg chg="modSp del mod">
        <pc:chgData name="Béatrice DEL FRARI" userId="26ea9ac0-9659-4949-8ae3-3af45dad9aa0" providerId="ADAL" clId="{90B2B05A-AE6F-49DB-BCE3-43DBD2D241D7}" dt="2025-01-22T17:22:09.460" v="2277" actId="47"/>
        <pc:sldMkLst>
          <pc:docMk/>
          <pc:sldMk cId="1751793173" sldId="1302"/>
        </pc:sldMkLst>
      </pc:sldChg>
      <pc:sldChg chg="modSp del mod">
        <pc:chgData name="Béatrice DEL FRARI" userId="26ea9ac0-9659-4949-8ae3-3af45dad9aa0" providerId="ADAL" clId="{90B2B05A-AE6F-49DB-BCE3-43DBD2D241D7}" dt="2025-01-22T17:41:22.087" v="2430" actId="47"/>
        <pc:sldMkLst>
          <pc:docMk/>
          <pc:sldMk cId="1220332349" sldId="1304"/>
        </pc:sldMkLst>
      </pc:sldChg>
      <pc:sldChg chg="del">
        <pc:chgData name="Béatrice DEL FRARI" userId="26ea9ac0-9659-4949-8ae3-3af45dad9aa0" providerId="ADAL" clId="{90B2B05A-AE6F-49DB-BCE3-43DBD2D241D7}" dt="2025-01-22T08:21:02.916" v="297" actId="47"/>
        <pc:sldMkLst>
          <pc:docMk/>
          <pc:sldMk cId="582822339" sldId="1311"/>
        </pc:sldMkLst>
      </pc:sldChg>
      <pc:sldChg chg="modSp del mod">
        <pc:chgData name="Béatrice DEL FRARI" userId="26ea9ac0-9659-4949-8ae3-3af45dad9aa0" providerId="ADAL" clId="{90B2B05A-AE6F-49DB-BCE3-43DBD2D241D7}" dt="2025-01-22T08:31:00.579" v="352" actId="47"/>
        <pc:sldMkLst>
          <pc:docMk/>
          <pc:sldMk cId="3840457293" sldId="1312"/>
        </pc:sldMkLst>
      </pc:sldChg>
      <pc:sldChg chg="del">
        <pc:chgData name="Béatrice DEL FRARI" userId="26ea9ac0-9659-4949-8ae3-3af45dad9aa0" providerId="ADAL" clId="{90B2B05A-AE6F-49DB-BCE3-43DBD2D241D7}" dt="2025-01-22T09:25:20.077" v="1443" actId="47"/>
        <pc:sldMkLst>
          <pc:docMk/>
          <pc:sldMk cId="3752012162" sldId="1313"/>
        </pc:sldMkLst>
      </pc:sldChg>
      <pc:sldChg chg="del">
        <pc:chgData name="Béatrice DEL FRARI" userId="26ea9ac0-9659-4949-8ae3-3af45dad9aa0" providerId="ADAL" clId="{90B2B05A-AE6F-49DB-BCE3-43DBD2D241D7}" dt="2025-01-22T09:39:19.427" v="1576" actId="47"/>
        <pc:sldMkLst>
          <pc:docMk/>
          <pc:sldMk cId="2521156241" sldId="1314"/>
        </pc:sldMkLst>
      </pc:sldChg>
      <pc:sldChg chg="delSp modSp del mod">
        <pc:chgData name="Béatrice DEL FRARI" userId="26ea9ac0-9659-4949-8ae3-3af45dad9aa0" providerId="ADAL" clId="{90B2B05A-AE6F-49DB-BCE3-43DBD2D241D7}" dt="2025-01-22T09:42:14.916" v="1599" actId="47"/>
        <pc:sldMkLst>
          <pc:docMk/>
          <pc:sldMk cId="1932446599" sldId="1315"/>
        </pc:sldMkLst>
      </pc:sldChg>
      <pc:sldChg chg="del">
        <pc:chgData name="Béatrice DEL FRARI" userId="26ea9ac0-9659-4949-8ae3-3af45dad9aa0" providerId="ADAL" clId="{90B2B05A-AE6F-49DB-BCE3-43DBD2D241D7}" dt="2025-01-23T19:45:34.385" v="2618" actId="47"/>
        <pc:sldMkLst>
          <pc:docMk/>
          <pc:sldMk cId="904955312" sldId="1316"/>
        </pc:sldMkLst>
      </pc:sldChg>
      <pc:sldChg chg="del">
        <pc:chgData name="Béatrice DEL FRARI" userId="26ea9ac0-9659-4949-8ae3-3af45dad9aa0" providerId="ADAL" clId="{90B2B05A-AE6F-49DB-BCE3-43DBD2D241D7}" dt="2025-01-23T19:48:11.824" v="2668" actId="47"/>
        <pc:sldMkLst>
          <pc:docMk/>
          <pc:sldMk cId="2442668977" sldId="1317"/>
        </pc:sldMkLst>
      </pc:sldChg>
      <pc:sldChg chg="add">
        <pc:chgData name="Béatrice DEL FRARI" userId="26ea9ac0-9659-4949-8ae3-3af45dad9aa0" providerId="ADAL" clId="{90B2B05A-AE6F-49DB-BCE3-43DBD2D241D7}" dt="2025-01-22T07:56:50.816" v="0" actId="2890"/>
        <pc:sldMkLst>
          <pc:docMk/>
          <pc:sldMk cId="4252640087" sldId="1335"/>
        </pc:sldMkLst>
      </pc:sldChg>
      <pc:sldChg chg="addSp delSp modSp add mod ord">
        <pc:chgData name="Béatrice DEL FRARI" userId="26ea9ac0-9659-4949-8ae3-3af45dad9aa0" providerId="ADAL" clId="{90B2B05A-AE6F-49DB-BCE3-43DBD2D241D7}" dt="2025-01-22T08:03:59.321" v="50" actId="478"/>
        <pc:sldMkLst>
          <pc:docMk/>
          <pc:sldMk cId="2781189336" sldId="1336"/>
        </pc:sldMkLst>
        <pc:spChg chg="mod">
          <ac:chgData name="Béatrice DEL FRARI" userId="26ea9ac0-9659-4949-8ae3-3af45dad9aa0" providerId="ADAL" clId="{90B2B05A-AE6F-49DB-BCE3-43DBD2D241D7}" dt="2025-01-22T07:57:12.736" v="11" actId="20577"/>
          <ac:spMkLst>
            <pc:docMk/>
            <pc:sldMk cId="2781189336" sldId="1336"/>
            <ac:spMk id="2" creationId="{C115F8FC-6DAB-0AE2-8065-281439566F3B}"/>
          </ac:spMkLst>
        </pc:spChg>
        <pc:picChg chg="add mod">
          <ac:chgData name="Béatrice DEL FRARI" userId="26ea9ac0-9659-4949-8ae3-3af45dad9aa0" providerId="ADAL" clId="{90B2B05A-AE6F-49DB-BCE3-43DBD2D241D7}" dt="2025-01-22T08:03:56.749" v="49" actId="1076"/>
          <ac:picMkLst>
            <pc:docMk/>
            <pc:sldMk cId="2781189336" sldId="1336"/>
            <ac:picMk id="5" creationId="{10190FF4-5A31-30C1-E5CE-1A14FE4E6B09}"/>
          </ac:picMkLst>
        </pc:picChg>
      </pc:sldChg>
      <pc:sldChg chg="addSp delSp modSp add mod ord delAnim">
        <pc:chgData name="Béatrice DEL FRARI" userId="26ea9ac0-9659-4949-8ae3-3af45dad9aa0" providerId="ADAL" clId="{90B2B05A-AE6F-49DB-BCE3-43DBD2D241D7}" dt="2025-01-22T08:10:45.128" v="159" actId="2711"/>
        <pc:sldMkLst>
          <pc:docMk/>
          <pc:sldMk cId="1754898731" sldId="1337"/>
        </pc:sldMkLst>
        <pc:spChg chg="mod">
          <ac:chgData name="Béatrice DEL FRARI" userId="26ea9ac0-9659-4949-8ae3-3af45dad9aa0" providerId="ADAL" clId="{90B2B05A-AE6F-49DB-BCE3-43DBD2D241D7}" dt="2025-01-22T08:04:32.761" v="80" actId="20577"/>
          <ac:spMkLst>
            <pc:docMk/>
            <pc:sldMk cId="1754898731" sldId="1337"/>
            <ac:spMk id="3" creationId="{761DC31C-4686-E431-8F8C-984F97A6DB7F}"/>
          </ac:spMkLst>
        </pc:spChg>
        <pc:spChg chg="add mod">
          <ac:chgData name="Béatrice DEL FRARI" userId="26ea9ac0-9659-4949-8ae3-3af45dad9aa0" providerId="ADAL" clId="{90B2B05A-AE6F-49DB-BCE3-43DBD2D241D7}" dt="2025-01-22T08:10:45.128" v="159" actId="2711"/>
          <ac:spMkLst>
            <pc:docMk/>
            <pc:sldMk cId="1754898731" sldId="1337"/>
            <ac:spMk id="4" creationId="{B66AC54F-6C1D-8DA6-220B-9614DD6D9A0C}"/>
          </ac:spMkLst>
        </pc:spChg>
        <pc:spChg chg="add mod">
          <ac:chgData name="Béatrice DEL FRARI" userId="26ea9ac0-9659-4949-8ae3-3af45dad9aa0" providerId="ADAL" clId="{90B2B05A-AE6F-49DB-BCE3-43DBD2D241D7}" dt="2025-01-22T08:10:12.410" v="151" actId="1076"/>
          <ac:spMkLst>
            <pc:docMk/>
            <pc:sldMk cId="1754898731" sldId="1337"/>
            <ac:spMk id="12" creationId="{F382DB89-23D5-519A-B9C0-BCC447F94346}"/>
          </ac:spMkLst>
        </pc:spChg>
        <pc:spChg chg="add mod">
          <ac:chgData name="Béatrice DEL FRARI" userId="26ea9ac0-9659-4949-8ae3-3af45dad9aa0" providerId="ADAL" clId="{90B2B05A-AE6F-49DB-BCE3-43DBD2D241D7}" dt="2025-01-22T08:10:16.952" v="152" actId="1076"/>
          <ac:spMkLst>
            <pc:docMk/>
            <pc:sldMk cId="1754898731" sldId="1337"/>
            <ac:spMk id="13" creationId="{A92F8676-AF0A-48D1-BF76-62D04F8DBB0B}"/>
          </ac:spMkLst>
        </pc:spChg>
        <pc:spChg chg="add mod">
          <ac:chgData name="Béatrice DEL FRARI" userId="26ea9ac0-9659-4949-8ae3-3af45dad9aa0" providerId="ADAL" clId="{90B2B05A-AE6F-49DB-BCE3-43DBD2D241D7}" dt="2025-01-22T08:08:45.034" v="137" actId="14100"/>
          <ac:spMkLst>
            <pc:docMk/>
            <pc:sldMk cId="1754898731" sldId="1337"/>
            <ac:spMk id="14" creationId="{2257B773-2BB1-D3CC-A574-2644C6C3FFA4}"/>
          </ac:spMkLst>
        </pc:spChg>
        <pc:picChg chg="add mod">
          <ac:chgData name="Béatrice DEL FRARI" userId="26ea9ac0-9659-4949-8ae3-3af45dad9aa0" providerId="ADAL" clId="{90B2B05A-AE6F-49DB-BCE3-43DBD2D241D7}" dt="2025-01-22T08:08:47.604" v="138" actId="1076"/>
          <ac:picMkLst>
            <pc:docMk/>
            <pc:sldMk cId="1754898731" sldId="1337"/>
            <ac:picMk id="5" creationId="{6F5B86FF-D2E5-07F8-D6A4-553896A46854}"/>
          </ac:picMkLst>
        </pc:picChg>
        <pc:picChg chg="add mod">
          <ac:chgData name="Béatrice DEL FRARI" userId="26ea9ac0-9659-4949-8ae3-3af45dad9aa0" providerId="ADAL" clId="{90B2B05A-AE6F-49DB-BCE3-43DBD2D241D7}" dt="2025-01-22T08:10:21.596" v="153" actId="1076"/>
          <ac:picMkLst>
            <pc:docMk/>
            <pc:sldMk cId="1754898731" sldId="1337"/>
            <ac:picMk id="6" creationId="{5367C436-7062-1CDA-6BE7-DBAD8DAC4A35}"/>
          </ac:picMkLst>
        </pc:picChg>
        <pc:picChg chg="add mod">
          <ac:chgData name="Béatrice DEL FRARI" userId="26ea9ac0-9659-4949-8ae3-3af45dad9aa0" providerId="ADAL" clId="{90B2B05A-AE6F-49DB-BCE3-43DBD2D241D7}" dt="2025-01-22T08:05:53.383" v="97" actId="1076"/>
          <ac:picMkLst>
            <pc:docMk/>
            <pc:sldMk cId="1754898731" sldId="1337"/>
            <ac:picMk id="9" creationId="{872E8818-F9DF-F2A8-D4E8-01911D24D15B}"/>
          </ac:picMkLst>
        </pc:picChg>
        <pc:picChg chg="add mod">
          <ac:chgData name="Béatrice DEL FRARI" userId="26ea9ac0-9659-4949-8ae3-3af45dad9aa0" providerId="ADAL" clId="{90B2B05A-AE6F-49DB-BCE3-43DBD2D241D7}" dt="2025-01-22T08:05:12.175" v="89" actId="1076"/>
          <ac:picMkLst>
            <pc:docMk/>
            <pc:sldMk cId="1754898731" sldId="1337"/>
            <ac:picMk id="10" creationId="{55AD654B-396B-91FF-588E-E254C59E970A}"/>
          </ac:picMkLst>
        </pc:picChg>
        <pc:picChg chg="add mod">
          <ac:chgData name="Béatrice DEL FRARI" userId="26ea9ac0-9659-4949-8ae3-3af45dad9aa0" providerId="ADAL" clId="{90B2B05A-AE6F-49DB-BCE3-43DBD2D241D7}" dt="2025-01-22T08:10:06.475" v="150" actId="1076"/>
          <ac:picMkLst>
            <pc:docMk/>
            <pc:sldMk cId="1754898731" sldId="1337"/>
            <ac:picMk id="11" creationId="{FB8D6150-0CAB-F4D2-4FC7-D767349BDC8C}"/>
          </ac:picMkLst>
        </pc:picChg>
      </pc:sldChg>
      <pc:sldChg chg="addSp delSp modSp add mod">
        <pc:chgData name="Béatrice DEL FRARI" userId="26ea9ac0-9659-4949-8ae3-3af45dad9aa0" providerId="ADAL" clId="{90B2B05A-AE6F-49DB-BCE3-43DBD2D241D7}" dt="2025-01-22T08:13:46.862" v="194" actId="1076"/>
        <pc:sldMkLst>
          <pc:docMk/>
          <pc:sldMk cId="3304801595" sldId="1338"/>
        </pc:sldMkLst>
        <pc:spChg chg="mod">
          <ac:chgData name="Béatrice DEL FRARI" userId="26ea9ac0-9659-4949-8ae3-3af45dad9aa0" providerId="ADAL" clId="{90B2B05A-AE6F-49DB-BCE3-43DBD2D241D7}" dt="2025-01-22T08:06:41.021" v="115"/>
          <ac:spMkLst>
            <pc:docMk/>
            <pc:sldMk cId="3304801595" sldId="1338"/>
            <ac:spMk id="3" creationId="{F29472CE-BD12-F836-F6E1-1A3B46B19537}"/>
          </ac:spMkLst>
        </pc:spChg>
        <pc:spChg chg="add mod">
          <ac:chgData name="Béatrice DEL FRARI" userId="26ea9ac0-9659-4949-8ae3-3af45dad9aa0" providerId="ADAL" clId="{90B2B05A-AE6F-49DB-BCE3-43DBD2D241D7}" dt="2025-01-22T08:12:47.578" v="191" actId="20577"/>
          <ac:spMkLst>
            <pc:docMk/>
            <pc:sldMk cId="3304801595" sldId="1338"/>
            <ac:spMk id="8" creationId="{D2194AF9-7BEF-8B05-C6B6-81D2DEE8C52A}"/>
          </ac:spMkLst>
        </pc:spChg>
        <pc:grpChg chg="add mod">
          <ac:chgData name="Béatrice DEL FRARI" userId="26ea9ac0-9659-4949-8ae3-3af45dad9aa0" providerId="ADAL" clId="{90B2B05A-AE6F-49DB-BCE3-43DBD2D241D7}" dt="2025-01-22T08:11:52.579" v="172" actId="171"/>
          <ac:grpSpMkLst>
            <pc:docMk/>
            <pc:sldMk cId="3304801595" sldId="1338"/>
            <ac:grpSpMk id="17" creationId="{8407DE9C-C92B-CF84-C173-38396B2D0BAC}"/>
          </ac:grpSpMkLst>
        </pc:grpChg>
        <pc:grpChg chg="add mod">
          <ac:chgData name="Béatrice DEL FRARI" userId="26ea9ac0-9659-4949-8ae3-3af45dad9aa0" providerId="ADAL" clId="{90B2B05A-AE6F-49DB-BCE3-43DBD2D241D7}" dt="2025-01-22T08:11:29.377" v="165" actId="1076"/>
          <ac:grpSpMkLst>
            <pc:docMk/>
            <pc:sldMk cId="3304801595" sldId="1338"/>
            <ac:grpSpMk id="24" creationId="{E48CF4A4-9749-80A4-337D-555B77402DA6}"/>
          </ac:grpSpMkLst>
        </pc:grpChg>
        <pc:picChg chg="add mod">
          <ac:chgData name="Béatrice DEL FRARI" userId="26ea9ac0-9659-4949-8ae3-3af45dad9aa0" providerId="ADAL" clId="{90B2B05A-AE6F-49DB-BCE3-43DBD2D241D7}" dt="2025-01-22T08:13:25.683" v="193" actId="1076"/>
          <ac:picMkLst>
            <pc:docMk/>
            <pc:sldMk cId="3304801595" sldId="1338"/>
            <ac:picMk id="15" creationId="{DE63B852-DED2-5349-5D42-18353997DAC9}"/>
          </ac:picMkLst>
        </pc:picChg>
        <pc:picChg chg="add mod">
          <ac:chgData name="Béatrice DEL FRARI" userId="26ea9ac0-9659-4949-8ae3-3af45dad9aa0" providerId="ADAL" clId="{90B2B05A-AE6F-49DB-BCE3-43DBD2D241D7}" dt="2025-01-22T08:13:20.931" v="192" actId="1076"/>
          <ac:picMkLst>
            <pc:docMk/>
            <pc:sldMk cId="3304801595" sldId="1338"/>
            <ac:picMk id="16" creationId="{5223C065-5350-D1AA-25AD-0ED51B6D2D50}"/>
          </ac:picMkLst>
        </pc:picChg>
        <pc:picChg chg="mod">
          <ac:chgData name="Béatrice DEL FRARI" userId="26ea9ac0-9659-4949-8ae3-3af45dad9aa0" providerId="ADAL" clId="{90B2B05A-AE6F-49DB-BCE3-43DBD2D241D7}" dt="2025-01-22T08:11:42.786" v="167" actId="688"/>
          <ac:picMkLst>
            <pc:docMk/>
            <pc:sldMk cId="3304801595" sldId="1338"/>
            <ac:picMk id="18" creationId="{B572AB4D-7ED5-3D3C-B06B-41404C26ABFA}"/>
          </ac:picMkLst>
        </pc:picChg>
        <pc:picChg chg="add mod">
          <ac:chgData name="Béatrice DEL FRARI" userId="26ea9ac0-9659-4949-8ae3-3af45dad9aa0" providerId="ADAL" clId="{90B2B05A-AE6F-49DB-BCE3-43DBD2D241D7}" dt="2025-01-22T08:13:46.862" v="194" actId="1076"/>
          <ac:picMkLst>
            <pc:docMk/>
            <pc:sldMk cId="3304801595" sldId="1338"/>
            <ac:picMk id="23" creationId="{53D320EF-FCC7-DCCA-83C1-77E44EB0D18D}"/>
          </ac:picMkLst>
        </pc:picChg>
        <pc:picChg chg="mod">
          <ac:chgData name="Béatrice DEL FRARI" userId="26ea9ac0-9659-4949-8ae3-3af45dad9aa0" providerId="ADAL" clId="{90B2B05A-AE6F-49DB-BCE3-43DBD2D241D7}" dt="2025-01-22T08:11:29.377" v="165" actId="1076"/>
          <ac:picMkLst>
            <pc:docMk/>
            <pc:sldMk cId="3304801595" sldId="1338"/>
            <ac:picMk id="25" creationId="{723E4B4B-66D5-955D-7BDC-210D92360F0D}"/>
          </ac:picMkLst>
        </pc:picChg>
        <pc:cxnChg chg="mod">
          <ac:chgData name="Béatrice DEL FRARI" userId="26ea9ac0-9659-4949-8ae3-3af45dad9aa0" providerId="ADAL" clId="{90B2B05A-AE6F-49DB-BCE3-43DBD2D241D7}" dt="2025-01-22T08:11:42.786" v="167" actId="688"/>
          <ac:cxnSpMkLst>
            <pc:docMk/>
            <pc:sldMk cId="3304801595" sldId="1338"/>
            <ac:cxnSpMk id="19" creationId="{487F98E6-FC84-6F98-8671-8921330EAF85}"/>
          </ac:cxnSpMkLst>
        </pc:cxnChg>
        <pc:cxnChg chg="mod">
          <ac:chgData name="Béatrice DEL FRARI" userId="26ea9ac0-9659-4949-8ae3-3af45dad9aa0" providerId="ADAL" clId="{90B2B05A-AE6F-49DB-BCE3-43DBD2D241D7}" dt="2025-01-22T08:11:42.786" v="167" actId="688"/>
          <ac:cxnSpMkLst>
            <pc:docMk/>
            <pc:sldMk cId="3304801595" sldId="1338"/>
            <ac:cxnSpMk id="20" creationId="{C72C3801-4F5A-6A3F-82BF-1C49AEE960CE}"/>
          </ac:cxnSpMkLst>
        </pc:cxnChg>
        <pc:cxnChg chg="mod">
          <ac:chgData name="Béatrice DEL FRARI" userId="26ea9ac0-9659-4949-8ae3-3af45dad9aa0" providerId="ADAL" clId="{90B2B05A-AE6F-49DB-BCE3-43DBD2D241D7}" dt="2025-01-22T08:11:42.786" v="167" actId="688"/>
          <ac:cxnSpMkLst>
            <pc:docMk/>
            <pc:sldMk cId="3304801595" sldId="1338"/>
            <ac:cxnSpMk id="21" creationId="{28936075-B919-CDCC-1C2D-C7EAD6B4EB0C}"/>
          </ac:cxnSpMkLst>
        </pc:cxnChg>
        <pc:cxnChg chg="mod">
          <ac:chgData name="Béatrice DEL FRARI" userId="26ea9ac0-9659-4949-8ae3-3af45dad9aa0" providerId="ADAL" clId="{90B2B05A-AE6F-49DB-BCE3-43DBD2D241D7}" dt="2025-01-22T08:11:42.786" v="167" actId="688"/>
          <ac:cxnSpMkLst>
            <pc:docMk/>
            <pc:sldMk cId="3304801595" sldId="1338"/>
            <ac:cxnSpMk id="22" creationId="{9795C049-E0B8-A750-6CA8-D0D65424BDFE}"/>
          </ac:cxnSpMkLst>
        </pc:cxnChg>
        <pc:cxnChg chg="mod">
          <ac:chgData name="Béatrice DEL FRARI" userId="26ea9ac0-9659-4949-8ae3-3af45dad9aa0" providerId="ADAL" clId="{90B2B05A-AE6F-49DB-BCE3-43DBD2D241D7}" dt="2025-01-22T08:11:29.377" v="165" actId="1076"/>
          <ac:cxnSpMkLst>
            <pc:docMk/>
            <pc:sldMk cId="3304801595" sldId="1338"/>
            <ac:cxnSpMk id="26" creationId="{C109F765-B556-AE59-F24A-01B60AA065B7}"/>
          </ac:cxnSpMkLst>
        </pc:cxnChg>
        <pc:cxnChg chg="mod">
          <ac:chgData name="Béatrice DEL FRARI" userId="26ea9ac0-9659-4949-8ae3-3af45dad9aa0" providerId="ADAL" clId="{90B2B05A-AE6F-49DB-BCE3-43DBD2D241D7}" dt="2025-01-22T08:11:29.377" v="165" actId="1076"/>
          <ac:cxnSpMkLst>
            <pc:docMk/>
            <pc:sldMk cId="3304801595" sldId="1338"/>
            <ac:cxnSpMk id="27" creationId="{C193125D-DBC8-6F3A-5711-F932FB1DDD21}"/>
          </ac:cxnSpMkLst>
        </pc:cxnChg>
      </pc:sldChg>
      <pc:sldChg chg="addSp delSp modSp add mod ord">
        <pc:chgData name="Béatrice DEL FRARI" userId="26ea9ac0-9659-4949-8ae3-3af45dad9aa0" providerId="ADAL" clId="{90B2B05A-AE6F-49DB-BCE3-43DBD2D241D7}" dt="2025-01-22T08:33:07.748" v="412"/>
        <pc:sldMkLst>
          <pc:docMk/>
          <pc:sldMk cId="2210400533" sldId="1339"/>
        </pc:sldMkLst>
        <pc:spChg chg="mod">
          <ac:chgData name="Béatrice DEL FRARI" userId="26ea9ac0-9659-4949-8ae3-3af45dad9aa0" providerId="ADAL" clId="{90B2B05A-AE6F-49DB-BCE3-43DBD2D241D7}" dt="2025-01-22T08:32:55.928" v="410"/>
          <ac:spMkLst>
            <pc:docMk/>
            <pc:sldMk cId="2210400533" sldId="1339"/>
            <ac:spMk id="2" creationId="{109CA435-4045-F4D8-D824-E738F244F897}"/>
          </ac:spMkLst>
        </pc:spChg>
        <pc:picChg chg="add del mod">
          <ac:chgData name="Béatrice DEL FRARI" userId="26ea9ac0-9659-4949-8ae3-3af45dad9aa0" providerId="ADAL" clId="{90B2B05A-AE6F-49DB-BCE3-43DBD2D241D7}" dt="2025-01-22T08:32:02.278" v="383" actId="478"/>
          <ac:picMkLst>
            <pc:docMk/>
            <pc:sldMk cId="2210400533" sldId="1339"/>
            <ac:picMk id="1026" creationId="{F55A66E1-F4CA-B396-B805-31798B2EB03F}"/>
          </ac:picMkLst>
        </pc:picChg>
      </pc:sldChg>
      <pc:sldChg chg="addSp delSp modSp add mod ord">
        <pc:chgData name="Béatrice DEL FRARI" userId="26ea9ac0-9659-4949-8ae3-3af45dad9aa0" providerId="ADAL" clId="{90B2B05A-AE6F-49DB-BCE3-43DBD2D241D7}" dt="2025-01-22T08:20:51.294" v="296" actId="1076"/>
        <pc:sldMkLst>
          <pc:docMk/>
          <pc:sldMk cId="3032027441" sldId="1340"/>
        </pc:sldMkLst>
        <pc:spChg chg="mod">
          <ac:chgData name="Béatrice DEL FRARI" userId="26ea9ac0-9659-4949-8ae3-3af45dad9aa0" providerId="ADAL" clId="{90B2B05A-AE6F-49DB-BCE3-43DBD2D241D7}" dt="2025-01-22T08:16:46.891" v="258" actId="20577"/>
          <ac:spMkLst>
            <pc:docMk/>
            <pc:sldMk cId="3032027441" sldId="1340"/>
            <ac:spMk id="3" creationId="{47F89295-1EDD-9B50-CFD9-02AB4915DF7E}"/>
          </ac:spMkLst>
        </pc:spChg>
        <pc:spChg chg="add mod">
          <ac:chgData name="Béatrice DEL FRARI" userId="26ea9ac0-9659-4949-8ae3-3af45dad9aa0" providerId="ADAL" clId="{90B2B05A-AE6F-49DB-BCE3-43DBD2D241D7}" dt="2025-01-22T08:20:41.734" v="295" actId="15"/>
          <ac:spMkLst>
            <pc:docMk/>
            <pc:sldMk cId="3032027441" sldId="1340"/>
            <ac:spMk id="4" creationId="{9C9C91B2-6A5B-9701-6F8B-CEA916DDF8CF}"/>
          </ac:spMkLst>
        </pc:spChg>
        <pc:spChg chg="add mod">
          <ac:chgData name="Béatrice DEL FRARI" userId="26ea9ac0-9659-4949-8ae3-3af45dad9aa0" providerId="ADAL" clId="{90B2B05A-AE6F-49DB-BCE3-43DBD2D241D7}" dt="2025-01-22T08:20:19.150" v="292" actId="20577"/>
          <ac:spMkLst>
            <pc:docMk/>
            <pc:sldMk cId="3032027441" sldId="1340"/>
            <ac:spMk id="9" creationId="{292297F3-6D34-A5B7-26F4-0D54B20B31EA}"/>
          </ac:spMkLst>
        </pc:spChg>
        <pc:picChg chg="add mod">
          <ac:chgData name="Béatrice DEL FRARI" userId="26ea9ac0-9659-4949-8ae3-3af45dad9aa0" providerId="ADAL" clId="{90B2B05A-AE6F-49DB-BCE3-43DBD2D241D7}" dt="2025-01-22T08:20:51.294" v="296" actId="1076"/>
          <ac:picMkLst>
            <pc:docMk/>
            <pc:sldMk cId="3032027441" sldId="1340"/>
            <ac:picMk id="5" creationId="{8A2F8972-F02B-20B9-7F5E-2392D8B7EEE5}"/>
          </ac:picMkLst>
        </pc:picChg>
        <pc:picChg chg="add mod">
          <ac:chgData name="Béatrice DEL FRARI" userId="26ea9ac0-9659-4949-8ae3-3af45dad9aa0" providerId="ADAL" clId="{90B2B05A-AE6F-49DB-BCE3-43DBD2D241D7}" dt="2025-01-22T08:20:07.477" v="291" actId="1076"/>
          <ac:picMkLst>
            <pc:docMk/>
            <pc:sldMk cId="3032027441" sldId="1340"/>
            <ac:picMk id="6" creationId="{3257518E-82C2-0E8F-CCA5-B591F1257AD5}"/>
          </ac:picMkLst>
        </pc:picChg>
      </pc:sldChg>
      <pc:sldChg chg="addSp delSp modSp add mod">
        <pc:chgData name="Béatrice DEL FRARI" userId="26ea9ac0-9659-4949-8ae3-3af45dad9aa0" providerId="ADAL" clId="{90B2B05A-AE6F-49DB-BCE3-43DBD2D241D7}" dt="2025-01-22T09:46:06.933" v="1640" actId="2711"/>
        <pc:sldMkLst>
          <pc:docMk/>
          <pc:sldMk cId="1746184111" sldId="1341"/>
        </pc:sldMkLst>
        <pc:spChg chg="mod">
          <ac:chgData name="Béatrice DEL FRARI" userId="26ea9ac0-9659-4949-8ae3-3af45dad9aa0" providerId="ADAL" clId="{90B2B05A-AE6F-49DB-BCE3-43DBD2D241D7}" dt="2025-01-22T09:46:06.933" v="1640" actId="2711"/>
          <ac:spMkLst>
            <pc:docMk/>
            <pc:sldMk cId="1746184111" sldId="1341"/>
            <ac:spMk id="3" creationId="{58812614-C2A3-EFFF-3D52-FD8EFBC3C86F}"/>
          </ac:spMkLst>
        </pc:spChg>
        <pc:spChg chg="add mod">
          <ac:chgData name="Béatrice DEL FRARI" userId="26ea9ac0-9659-4949-8ae3-3af45dad9aa0" providerId="ADAL" clId="{90B2B05A-AE6F-49DB-BCE3-43DBD2D241D7}" dt="2025-01-22T08:30:46.709" v="351" actId="20577"/>
          <ac:spMkLst>
            <pc:docMk/>
            <pc:sldMk cId="1746184111" sldId="1341"/>
            <ac:spMk id="8" creationId="{F4AE2A33-20FF-FDED-5BE0-9A7F4FCC9B3A}"/>
          </ac:spMkLst>
        </pc:spChg>
        <pc:picChg chg="add mod">
          <ac:chgData name="Béatrice DEL FRARI" userId="26ea9ac0-9659-4949-8ae3-3af45dad9aa0" providerId="ADAL" clId="{90B2B05A-AE6F-49DB-BCE3-43DBD2D241D7}" dt="2025-01-22T08:29:36.849" v="337" actId="1076"/>
          <ac:picMkLst>
            <pc:docMk/>
            <pc:sldMk cId="1746184111" sldId="1341"/>
            <ac:picMk id="10" creationId="{AEA1909A-2D87-9367-8240-93A7213CF1EF}"/>
          </ac:picMkLst>
        </pc:picChg>
        <pc:picChg chg="add mod">
          <ac:chgData name="Béatrice DEL FRARI" userId="26ea9ac0-9659-4949-8ae3-3af45dad9aa0" providerId="ADAL" clId="{90B2B05A-AE6F-49DB-BCE3-43DBD2D241D7}" dt="2025-01-22T08:29:25.217" v="335" actId="1076"/>
          <ac:picMkLst>
            <pc:docMk/>
            <pc:sldMk cId="1746184111" sldId="1341"/>
            <ac:picMk id="11" creationId="{8B46654E-B0F6-0DB5-FDE1-F20C95F03783}"/>
          </ac:picMkLst>
        </pc:picChg>
        <pc:picChg chg="add mod">
          <ac:chgData name="Béatrice DEL FRARI" userId="26ea9ac0-9659-4949-8ae3-3af45dad9aa0" providerId="ADAL" clId="{90B2B05A-AE6F-49DB-BCE3-43DBD2D241D7}" dt="2025-01-22T08:29:41.999" v="338" actId="1076"/>
          <ac:picMkLst>
            <pc:docMk/>
            <pc:sldMk cId="1746184111" sldId="1341"/>
            <ac:picMk id="12" creationId="{3FD1A6B9-B93F-B138-5A13-7F00320557EB}"/>
          </ac:picMkLst>
        </pc:picChg>
        <pc:picChg chg="add mod">
          <ac:chgData name="Béatrice DEL FRARI" userId="26ea9ac0-9659-4949-8ae3-3af45dad9aa0" providerId="ADAL" clId="{90B2B05A-AE6F-49DB-BCE3-43DBD2D241D7}" dt="2025-01-22T08:29:10.709" v="333" actId="1076"/>
          <ac:picMkLst>
            <pc:docMk/>
            <pc:sldMk cId="1746184111" sldId="1341"/>
            <ac:picMk id="13" creationId="{EA2F22BA-9EAE-3164-7FAD-5A21066A0049}"/>
          </ac:picMkLst>
        </pc:picChg>
      </pc:sldChg>
      <pc:sldChg chg="delSp modSp add mod ord">
        <pc:chgData name="Béatrice DEL FRARI" userId="26ea9ac0-9659-4949-8ae3-3af45dad9aa0" providerId="ADAL" clId="{90B2B05A-AE6F-49DB-BCE3-43DBD2D241D7}" dt="2025-01-22T08:32:24.989" v="396" actId="478"/>
        <pc:sldMkLst>
          <pc:docMk/>
          <pc:sldMk cId="969428718" sldId="1342"/>
        </pc:sldMkLst>
        <pc:spChg chg="mod">
          <ac:chgData name="Béatrice DEL FRARI" userId="26ea9ac0-9659-4949-8ae3-3af45dad9aa0" providerId="ADAL" clId="{90B2B05A-AE6F-49DB-BCE3-43DBD2D241D7}" dt="2025-01-22T08:32:21.490" v="395" actId="20577"/>
          <ac:spMkLst>
            <pc:docMk/>
            <pc:sldMk cId="969428718" sldId="1342"/>
            <ac:spMk id="2" creationId="{8A0A93EB-0504-9655-4131-CE018FA9993B}"/>
          </ac:spMkLst>
        </pc:spChg>
      </pc:sldChg>
      <pc:sldChg chg="addSp delSp modSp add mod ord">
        <pc:chgData name="Béatrice DEL FRARI" userId="26ea9ac0-9659-4949-8ae3-3af45dad9aa0" providerId="ADAL" clId="{90B2B05A-AE6F-49DB-BCE3-43DBD2D241D7}" dt="2025-01-22T09:46:23.789" v="1641" actId="2711"/>
        <pc:sldMkLst>
          <pc:docMk/>
          <pc:sldMk cId="3766014421" sldId="1343"/>
        </pc:sldMkLst>
        <pc:spChg chg="mod">
          <ac:chgData name="Béatrice DEL FRARI" userId="26ea9ac0-9659-4949-8ae3-3af45dad9aa0" providerId="ADAL" clId="{90B2B05A-AE6F-49DB-BCE3-43DBD2D241D7}" dt="2025-01-22T09:46:23.789" v="1641" actId="2711"/>
          <ac:spMkLst>
            <pc:docMk/>
            <pc:sldMk cId="3766014421" sldId="1343"/>
            <ac:spMk id="3" creationId="{A3D1DA0A-655F-67C7-021A-90813F4B9DCB}"/>
          </ac:spMkLst>
        </pc:spChg>
        <pc:spChg chg="add mod">
          <ac:chgData name="Béatrice DEL FRARI" userId="26ea9ac0-9659-4949-8ae3-3af45dad9aa0" providerId="ADAL" clId="{90B2B05A-AE6F-49DB-BCE3-43DBD2D241D7}" dt="2025-01-22T08:45:14.445" v="765" actId="20577"/>
          <ac:spMkLst>
            <pc:docMk/>
            <pc:sldMk cId="3766014421" sldId="1343"/>
            <ac:spMk id="4" creationId="{63A07319-B2CD-AF5D-3E39-4A6D01237E7A}"/>
          </ac:spMkLst>
        </pc:spChg>
        <pc:spChg chg="add mod">
          <ac:chgData name="Béatrice DEL FRARI" userId="26ea9ac0-9659-4949-8ae3-3af45dad9aa0" providerId="ADAL" clId="{90B2B05A-AE6F-49DB-BCE3-43DBD2D241D7}" dt="2025-01-22T08:42:36.791" v="732" actId="1076"/>
          <ac:spMkLst>
            <pc:docMk/>
            <pc:sldMk cId="3766014421" sldId="1343"/>
            <ac:spMk id="5" creationId="{9C23443C-2C59-541C-CACD-E184993415F1}"/>
          </ac:spMkLst>
        </pc:spChg>
        <pc:spChg chg="add mod">
          <ac:chgData name="Béatrice DEL FRARI" userId="26ea9ac0-9659-4949-8ae3-3af45dad9aa0" providerId="ADAL" clId="{90B2B05A-AE6F-49DB-BCE3-43DBD2D241D7}" dt="2025-01-22T08:41:46.136" v="725" actId="403"/>
          <ac:spMkLst>
            <pc:docMk/>
            <pc:sldMk cId="3766014421" sldId="1343"/>
            <ac:spMk id="16" creationId="{4689D6AA-2489-EA28-651A-5FBD8BC78A90}"/>
          </ac:spMkLst>
        </pc:spChg>
        <pc:spChg chg="add mod">
          <ac:chgData name="Béatrice DEL FRARI" userId="26ea9ac0-9659-4949-8ae3-3af45dad9aa0" providerId="ADAL" clId="{90B2B05A-AE6F-49DB-BCE3-43DBD2D241D7}" dt="2025-01-22T08:42:27.658" v="730" actId="1076"/>
          <ac:spMkLst>
            <pc:docMk/>
            <pc:sldMk cId="3766014421" sldId="1343"/>
            <ac:spMk id="18" creationId="{E7572183-E8C5-9561-BB1D-B76005009FC8}"/>
          </ac:spMkLst>
        </pc:spChg>
        <pc:graphicFrameChg chg="add mod modGraphic">
          <ac:chgData name="Béatrice DEL FRARI" userId="26ea9ac0-9659-4949-8ae3-3af45dad9aa0" providerId="ADAL" clId="{90B2B05A-AE6F-49DB-BCE3-43DBD2D241D7}" dt="2025-01-22T08:44:14.149" v="760" actId="113"/>
          <ac:graphicFrameMkLst>
            <pc:docMk/>
            <pc:sldMk cId="3766014421" sldId="1343"/>
            <ac:graphicFrameMk id="15" creationId="{D466D46A-3BD0-C122-F167-D950DB4A2A29}"/>
          </ac:graphicFrameMkLst>
        </pc:graphicFrameChg>
        <pc:picChg chg="add mod modCrop">
          <ac:chgData name="Béatrice DEL FRARI" userId="26ea9ac0-9659-4949-8ae3-3af45dad9aa0" providerId="ADAL" clId="{90B2B05A-AE6F-49DB-BCE3-43DBD2D241D7}" dt="2025-01-22T08:44:40.794" v="762" actId="1076"/>
          <ac:picMkLst>
            <pc:docMk/>
            <pc:sldMk cId="3766014421" sldId="1343"/>
            <ac:picMk id="6" creationId="{858A57A9-AA59-9326-E045-355CCC15765B}"/>
          </ac:picMkLst>
        </pc:picChg>
        <pc:picChg chg="add mod modCrop">
          <ac:chgData name="Béatrice DEL FRARI" userId="26ea9ac0-9659-4949-8ae3-3af45dad9aa0" providerId="ADAL" clId="{90B2B05A-AE6F-49DB-BCE3-43DBD2D241D7}" dt="2025-01-22T08:44:45.756" v="763" actId="1076"/>
          <ac:picMkLst>
            <pc:docMk/>
            <pc:sldMk cId="3766014421" sldId="1343"/>
            <ac:picMk id="9" creationId="{666C9F69-CF94-9584-B6A7-A855396B24A5}"/>
          </ac:picMkLst>
        </pc:picChg>
      </pc:sldChg>
      <pc:sldChg chg="addSp delSp modSp add mod">
        <pc:chgData name="Béatrice DEL FRARI" userId="26ea9ac0-9659-4949-8ae3-3af45dad9aa0" providerId="ADAL" clId="{90B2B05A-AE6F-49DB-BCE3-43DBD2D241D7}" dt="2025-01-22T09:46:33.231" v="1642" actId="2711"/>
        <pc:sldMkLst>
          <pc:docMk/>
          <pc:sldMk cId="3086387622" sldId="1344"/>
        </pc:sldMkLst>
        <pc:spChg chg="mod">
          <ac:chgData name="Béatrice DEL FRARI" userId="26ea9ac0-9659-4949-8ae3-3af45dad9aa0" providerId="ADAL" clId="{90B2B05A-AE6F-49DB-BCE3-43DBD2D241D7}" dt="2025-01-22T09:46:33.231" v="1642" actId="2711"/>
          <ac:spMkLst>
            <pc:docMk/>
            <pc:sldMk cId="3086387622" sldId="1344"/>
            <ac:spMk id="3" creationId="{15E3348D-9E02-74C3-B396-5E2C3E20A4F4}"/>
          </ac:spMkLst>
        </pc:spChg>
        <pc:spChg chg="add mod">
          <ac:chgData name="Béatrice DEL FRARI" userId="26ea9ac0-9659-4949-8ae3-3af45dad9aa0" providerId="ADAL" clId="{90B2B05A-AE6F-49DB-BCE3-43DBD2D241D7}" dt="2025-01-22T08:56:37.285" v="1316" actId="1076"/>
          <ac:spMkLst>
            <pc:docMk/>
            <pc:sldMk cId="3086387622" sldId="1344"/>
            <ac:spMk id="12" creationId="{9AE67DEB-116D-4687-1A9D-CB88294967D2}"/>
          </ac:spMkLst>
        </pc:spChg>
        <pc:spChg chg="add mod">
          <ac:chgData name="Béatrice DEL FRARI" userId="26ea9ac0-9659-4949-8ae3-3af45dad9aa0" providerId="ADAL" clId="{90B2B05A-AE6F-49DB-BCE3-43DBD2D241D7}" dt="2025-01-22T08:59:00.193" v="1330" actId="1036"/>
          <ac:spMkLst>
            <pc:docMk/>
            <pc:sldMk cId="3086387622" sldId="1344"/>
            <ac:spMk id="13" creationId="{FC4E7677-197F-CBFD-B2A1-0613055B4F56}"/>
          </ac:spMkLst>
        </pc:spChg>
        <pc:spChg chg="add mod ord">
          <ac:chgData name="Béatrice DEL FRARI" userId="26ea9ac0-9659-4949-8ae3-3af45dad9aa0" providerId="ADAL" clId="{90B2B05A-AE6F-49DB-BCE3-43DBD2D241D7}" dt="2025-01-22T08:58:32.450" v="1327" actId="1076"/>
          <ac:spMkLst>
            <pc:docMk/>
            <pc:sldMk cId="3086387622" sldId="1344"/>
            <ac:spMk id="19" creationId="{E9437F3C-A335-5961-41EE-A442CFAA033B}"/>
          </ac:spMkLst>
        </pc:spChg>
        <pc:grpChg chg="add mod">
          <ac:chgData name="Béatrice DEL FRARI" userId="26ea9ac0-9659-4949-8ae3-3af45dad9aa0" providerId="ADAL" clId="{90B2B05A-AE6F-49DB-BCE3-43DBD2D241D7}" dt="2025-01-22T08:58:41.922" v="1328" actId="1076"/>
          <ac:grpSpMkLst>
            <pc:docMk/>
            <pc:sldMk cId="3086387622" sldId="1344"/>
            <ac:grpSpMk id="22" creationId="{58DF3BC2-4BE7-0E2F-BFE9-96B94F75D275}"/>
          </ac:grpSpMkLst>
        </pc:grpChg>
        <pc:picChg chg="add mod modCrop">
          <ac:chgData name="Béatrice DEL FRARI" userId="26ea9ac0-9659-4949-8ae3-3af45dad9aa0" providerId="ADAL" clId="{90B2B05A-AE6F-49DB-BCE3-43DBD2D241D7}" dt="2025-01-22T08:56:40.535" v="1317" actId="1076"/>
          <ac:picMkLst>
            <pc:docMk/>
            <pc:sldMk cId="3086387622" sldId="1344"/>
            <ac:picMk id="8" creationId="{41E47CD4-7133-1B2D-9F03-CC77C5554286}"/>
          </ac:picMkLst>
        </pc:picChg>
        <pc:picChg chg="add mod">
          <ac:chgData name="Béatrice DEL FRARI" userId="26ea9ac0-9659-4949-8ae3-3af45dad9aa0" providerId="ADAL" clId="{90B2B05A-AE6F-49DB-BCE3-43DBD2D241D7}" dt="2025-01-22T08:58:41.922" v="1328" actId="1076"/>
          <ac:picMkLst>
            <pc:docMk/>
            <pc:sldMk cId="3086387622" sldId="1344"/>
            <ac:picMk id="11" creationId="{EED1FACF-D65D-6B6E-97BF-69C9966FDEF0}"/>
          </ac:picMkLst>
        </pc:picChg>
        <pc:picChg chg="add mod">
          <ac:chgData name="Béatrice DEL FRARI" userId="26ea9ac0-9659-4949-8ae3-3af45dad9aa0" providerId="ADAL" clId="{90B2B05A-AE6F-49DB-BCE3-43DBD2D241D7}" dt="2025-01-22T08:59:07.925" v="1331" actId="1076"/>
          <ac:picMkLst>
            <pc:docMk/>
            <pc:sldMk cId="3086387622" sldId="1344"/>
            <ac:picMk id="17" creationId="{DC08FC4A-FCD0-9D60-42BD-2316C1E795DC}"/>
          </ac:picMkLst>
        </pc:picChg>
        <pc:cxnChg chg="add mod">
          <ac:chgData name="Béatrice DEL FRARI" userId="26ea9ac0-9659-4949-8ae3-3af45dad9aa0" providerId="ADAL" clId="{90B2B05A-AE6F-49DB-BCE3-43DBD2D241D7}" dt="2025-01-22T08:58:41.922" v="1328" actId="1076"/>
          <ac:cxnSpMkLst>
            <pc:docMk/>
            <pc:sldMk cId="3086387622" sldId="1344"/>
            <ac:cxnSpMk id="20" creationId="{77750059-E004-B333-D829-FAB99B445690}"/>
          </ac:cxnSpMkLst>
        </pc:cxnChg>
        <pc:cxnChg chg="add mod">
          <ac:chgData name="Béatrice DEL FRARI" userId="26ea9ac0-9659-4949-8ae3-3af45dad9aa0" providerId="ADAL" clId="{90B2B05A-AE6F-49DB-BCE3-43DBD2D241D7}" dt="2025-01-22T08:58:41.922" v="1328" actId="1076"/>
          <ac:cxnSpMkLst>
            <pc:docMk/>
            <pc:sldMk cId="3086387622" sldId="1344"/>
            <ac:cxnSpMk id="21" creationId="{2DDB3CF0-CE73-9031-C850-BF34F631B424}"/>
          </ac:cxnSpMkLst>
        </pc:cxnChg>
      </pc:sldChg>
      <pc:sldChg chg="addSp delSp modSp add mod">
        <pc:chgData name="Béatrice DEL FRARI" userId="26ea9ac0-9659-4949-8ae3-3af45dad9aa0" providerId="ADAL" clId="{90B2B05A-AE6F-49DB-BCE3-43DBD2D241D7}" dt="2025-01-22T09:46:41.015" v="1643" actId="2711"/>
        <pc:sldMkLst>
          <pc:docMk/>
          <pc:sldMk cId="3553685" sldId="1345"/>
        </pc:sldMkLst>
        <pc:spChg chg="mod">
          <ac:chgData name="Béatrice DEL FRARI" userId="26ea9ac0-9659-4949-8ae3-3af45dad9aa0" providerId="ADAL" clId="{90B2B05A-AE6F-49DB-BCE3-43DBD2D241D7}" dt="2025-01-22T09:46:41.015" v="1643" actId="2711"/>
          <ac:spMkLst>
            <pc:docMk/>
            <pc:sldMk cId="3553685" sldId="1345"/>
            <ac:spMk id="3" creationId="{93CF70D7-E24F-2FAF-0EA3-CAAA17D0C6D2}"/>
          </ac:spMkLst>
        </pc:spChg>
        <pc:spChg chg="add mod">
          <ac:chgData name="Béatrice DEL FRARI" userId="26ea9ac0-9659-4949-8ae3-3af45dad9aa0" providerId="ADAL" clId="{90B2B05A-AE6F-49DB-BCE3-43DBD2D241D7}" dt="2025-01-22T09:01:31.212" v="1387" actId="14100"/>
          <ac:spMkLst>
            <pc:docMk/>
            <pc:sldMk cId="3553685" sldId="1345"/>
            <ac:spMk id="4" creationId="{3BA975BE-5577-91E6-7FCD-302958F16720}"/>
          </ac:spMkLst>
        </pc:spChg>
        <pc:spChg chg="add mod">
          <ac:chgData name="Béatrice DEL FRARI" userId="26ea9ac0-9659-4949-8ae3-3af45dad9aa0" providerId="ADAL" clId="{90B2B05A-AE6F-49DB-BCE3-43DBD2D241D7}" dt="2025-01-22T09:24:10.610" v="1432" actId="1076"/>
          <ac:spMkLst>
            <pc:docMk/>
            <pc:sldMk cId="3553685" sldId="1345"/>
            <ac:spMk id="6" creationId="{EC0EA701-E2B3-CD75-7CDC-6E082836989D}"/>
          </ac:spMkLst>
        </pc:spChg>
        <pc:spChg chg="add mod">
          <ac:chgData name="Béatrice DEL FRARI" userId="26ea9ac0-9659-4949-8ae3-3af45dad9aa0" providerId="ADAL" clId="{90B2B05A-AE6F-49DB-BCE3-43DBD2D241D7}" dt="2025-01-22T09:24:22.303" v="1434" actId="1076"/>
          <ac:spMkLst>
            <pc:docMk/>
            <pc:sldMk cId="3553685" sldId="1345"/>
            <ac:spMk id="9" creationId="{35F28B1D-0721-759A-7721-90CCF672F39A}"/>
          </ac:spMkLst>
        </pc:spChg>
        <pc:spChg chg="add mod">
          <ac:chgData name="Béatrice DEL FRARI" userId="26ea9ac0-9659-4949-8ae3-3af45dad9aa0" providerId="ADAL" clId="{90B2B05A-AE6F-49DB-BCE3-43DBD2D241D7}" dt="2025-01-22T09:25:03.923" v="1441" actId="1076"/>
          <ac:spMkLst>
            <pc:docMk/>
            <pc:sldMk cId="3553685" sldId="1345"/>
            <ac:spMk id="16" creationId="{839B0A77-4C1B-4C14-B4EA-6E1BB177C81A}"/>
          </ac:spMkLst>
        </pc:spChg>
        <pc:picChg chg="add mod">
          <ac:chgData name="Béatrice DEL FRARI" userId="26ea9ac0-9659-4949-8ae3-3af45dad9aa0" providerId="ADAL" clId="{90B2B05A-AE6F-49DB-BCE3-43DBD2D241D7}" dt="2025-01-22T09:01:36.110" v="1388" actId="1076"/>
          <ac:picMkLst>
            <pc:docMk/>
            <pc:sldMk cId="3553685" sldId="1345"/>
            <ac:picMk id="5" creationId="{AED67F58-6B25-F38C-73D6-EB7C5450083A}"/>
          </ac:picMkLst>
        </pc:picChg>
        <pc:picChg chg="add mod">
          <ac:chgData name="Béatrice DEL FRARI" userId="26ea9ac0-9659-4949-8ae3-3af45dad9aa0" providerId="ADAL" clId="{90B2B05A-AE6F-49DB-BCE3-43DBD2D241D7}" dt="2025-01-22T09:24:31.228" v="1436" actId="1076"/>
          <ac:picMkLst>
            <pc:docMk/>
            <pc:sldMk cId="3553685" sldId="1345"/>
            <ac:picMk id="10" creationId="{AA83CD1F-6049-6391-F7C7-37AD8339F00D}"/>
          </ac:picMkLst>
        </pc:picChg>
        <pc:picChg chg="add mod">
          <ac:chgData name="Béatrice DEL FRARI" userId="26ea9ac0-9659-4949-8ae3-3af45dad9aa0" providerId="ADAL" clId="{90B2B05A-AE6F-49DB-BCE3-43DBD2D241D7}" dt="2025-01-22T09:25:07.594" v="1442" actId="1076"/>
          <ac:picMkLst>
            <pc:docMk/>
            <pc:sldMk cId="3553685" sldId="1345"/>
            <ac:picMk id="14" creationId="{6CD1C526-801E-8F20-3632-D4A75CB85F8C}"/>
          </ac:picMkLst>
        </pc:picChg>
        <pc:picChg chg="add mod">
          <ac:chgData name="Béatrice DEL FRARI" userId="26ea9ac0-9659-4949-8ae3-3af45dad9aa0" providerId="ADAL" clId="{90B2B05A-AE6F-49DB-BCE3-43DBD2D241D7}" dt="2025-01-22T09:24:16.506" v="1433" actId="1076"/>
          <ac:picMkLst>
            <pc:docMk/>
            <pc:sldMk cId="3553685" sldId="1345"/>
            <ac:picMk id="15" creationId="{80FB65A6-4950-ACBF-F00E-151023D9AB13}"/>
          </ac:picMkLst>
        </pc:picChg>
        <pc:picChg chg="add mod">
          <ac:chgData name="Béatrice DEL FRARI" userId="26ea9ac0-9659-4949-8ae3-3af45dad9aa0" providerId="ADAL" clId="{90B2B05A-AE6F-49DB-BCE3-43DBD2D241D7}" dt="2025-01-22T09:24:28.244" v="1435" actId="1076"/>
          <ac:picMkLst>
            <pc:docMk/>
            <pc:sldMk cId="3553685" sldId="1345"/>
            <ac:picMk id="18" creationId="{80E3BE9A-9AF2-276F-03B0-F75143A3170E}"/>
          </ac:picMkLst>
        </pc:picChg>
      </pc:sldChg>
      <pc:sldChg chg="addSp delSp modSp add mod">
        <pc:chgData name="Béatrice DEL FRARI" userId="26ea9ac0-9659-4949-8ae3-3af45dad9aa0" providerId="ADAL" clId="{90B2B05A-AE6F-49DB-BCE3-43DBD2D241D7}" dt="2025-01-22T09:46:49.172" v="1644" actId="2711"/>
        <pc:sldMkLst>
          <pc:docMk/>
          <pc:sldMk cId="353870606" sldId="1346"/>
        </pc:sldMkLst>
        <pc:spChg chg="mod">
          <ac:chgData name="Béatrice DEL FRARI" userId="26ea9ac0-9659-4949-8ae3-3af45dad9aa0" providerId="ADAL" clId="{90B2B05A-AE6F-49DB-BCE3-43DBD2D241D7}" dt="2025-01-22T09:46:49.172" v="1644" actId="2711"/>
          <ac:spMkLst>
            <pc:docMk/>
            <pc:sldMk cId="353870606" sldId="1346"/>
            <ac:spMk id="3" creationId="{0F99EC6E-900C-59E6-A42A-AF13E77FC8FB}"/>
          </ac:spMkLst>
        </pc:spChg>
        <pc:spChg chg="mod">
          <ac:chgData name="Béatrice DEL FRARI" userId="26ea9ac0-9659-4949-8ae3-3af45dad9aa0" providerId="ADAL" clId="{90B2B05A-AE6F-49DB-BCE3-43DBD2D241D7}" dt="2025-01-22T09:33:10.792" v="1524" actId="2711"/>
          <ac:spMkLst>
            <pc:docMk/>
            <pc:sldMk cId="353870606" sldId="1346"/>
            <ac:spMk id="4" creationId="{AFC1A9A1-C3EB-1DE9-578C-07DDBD801B69}"/>
          </ac:spMkLst>
        </pc:spChg>
        <pc:spChg chg="mod">
          <ac:chgData name="Béatrice DEL FRARI" userId="26ea9ac0-9659-4949-8ae3-3af45dad9aa0" providerId="ADAL" clId="{90B2B05A-AE6F-49DB-BCE3-43DBD2D241D7}" dt="2025-01-22T09:27:04.118" v="1472" actId="14100"/>
          <ac:spMkLst>
            <pc:docMk/>
            <pc:sldMk cId="353870606" sldId="1346"/>
            <ac:spMk id="6" creationId="{96225F48-6513-10AD-4E02-27A12FDA9184}"/>
          </ac:spMkLst>
        </pc:spChg>
        <pc:graphicFrameChg chg="add mod modGraphic">
          <ac:chgData name="Béatrice DEL FRARI" userId="26ea9ac0-9659-4949-8ae3-3af45dad9aa0" providerId="ADAL" clId="{90B2B05A-AE6F-49DB-BCE3-43DBD2D241D7}" dt="2025-01-22T09:31:48.044" v="1515" actId="1076"/>
          <ac:graphicFrameMkLst>
            <pc:docMk/>
            <pc:sldMk cId="353870606" sldId="1346"/>
            <ac:graphicFrameMk id="11" creationId="{F1523864-DBA1-510F-B872-09F9E2F34433}"/>
          </ac:graphicFrameMkLst>
        </pc:graphicFrameChg>
        <pc:picChg chg="add mod">
          <ac:chgData name="Béatrice DEL FRARI" userId="26ea9ac0-9659-4949-8ae3-3af45dad9aa0" providerId="ADAL" clId="{90B2B05A-AE6F-49DB-BCE3-43DBD2D241D7}" dt="2025-01-22T09:26:30.338" v="1450" actId="1076"/>
          <ac:picMkLst>
            <pc:docMk/>
            <pc:sldMk cId="353870606" sldId="1346"/>
            <ac:picMk id="8" creationId="{AAE739BB-0323-DF77-F818-C1DAB24989A2}"/>
          </ac:picMkLst>
        </pc:picChg>
      </pc:sldChg>
      <pc:sldChg chg="addSp delSp modSp add mod">
        <pc:chgData name="Béatrice DEL FRARI" userId="26ea9ac0-9659-4949-8ae3-3af45dad9aa0" providerId="ADAL" clId="{90B2B05A-AE6F-49DB-BCE3-43DBD2D241D7}" dt="2025-01-22T09:45:25.807" v="1629" actId="2711"/>
        <pc:sldMkLst>
          <pc:docMk/>
          <pc:sldMk cId="3686578330" sldId="1347"/>
        </pc:sldMkLst>
        <pc:spChg chg="mod">
          <ac:chgData name="Béatrice DEL FRARI" userId="26ea9ac0-9659-4949-8ae3-3af45dad9aa0" providerId="ADAL" clId="{90B2B05A-AE6F-49DB-BCE3-43DBD2D241D7}" dt="2025-01-22T09:45:25.807" v="1629" actId="2711"/>
          <ac:spMkLst>
            <pc:docMk/>
            <pc:sldMk cId="3686578330" sldId="1347"/>
            <ac:spMk id="3" creationId="{8A2272F5-847E-7303-619E-386C811715A9}"/>
          </ac:spMkLst>
        </pc:spChg>
        <pc:spChg chg="mod">
          <ac:chgData name="Béatrice DEL FRARI" userId="26ea9ac0-9659-4949-8ae3-3af45dad9aa0" providerId="ADAL" clId="{90B2B05A-AE6F-49DB-BCE3-43DBD2D241D7}" dt="2025-01-22T09:38:53.969" v="1574" actId="1076"/>
          <ac:spMkLst>
            <pc:docMk/>
            <pc:sldMk cId="3686578330" sldId="1347"/>
            <ac:spMk id="4" creationId="{9EEC578C-635C-AA44-DD9E-E40C18292B0B}"/>
          </ac:spMkLst>
        </pc:spChg>
        <pc:spChg chg="add mod">
          <ac:chgData name="Béatrice DEL FRARI" userId="26ea9ac0-9659-4949-8ae3-3af45dad9aa0" providerId="ADAL" clId="{90B2B05A-AE6F-49DB-BCE3-43DBD2D241D7}" dt="2025-01-22T09:36:08.118" v="1546" actId="164"/>
          <ac:spMkLst>
            <pc:docMk/>
            <pc:sldMk cId="3686578330" sldId="1347"/>
            <ac:spMk id="12" creationId="{628DA117-3612-24D3-C5D4-D0F649296CC2}"/>
          </ac:spMkLst>
        </pc:spChg>
        <pc:spChg chg="add mod">
          <ac:chgData name="Béatrice DEL FRARI" userId="26ea9ac0-9659-4949-8ae3-3af45dad9aa0" providerId="ADAL" clId="{90B2B05A-AE6F-49DB-BCE3-43DBD2D241D7}" dt="2025-01-22T09:38:08.503" v="1567" actId="1076"/>
          <ac:spMkLst>
            <pc:docMk/>
            <pc:sldMk cId="3686578330" sldId="1347"/>
            <ac:spMk id="14" creationId="{23BD203A-9342-6EB2-697B-BDF703CC8384}"/>
          </ac:spMkLst>
        </pc:spChg>
        <pc:spChg chg="add mod">
          <ac:chgData name="Béatrice DEL FRARI" userId="26ea9ac0-9659-4949-8ae3-3af45dad9aa0" providerId="ADAL" clId="{90B2B05A-AE6F-49DB-BCE3-43DBD2D241D7}" dt="2025-01-22T09:38:21.842" v="1570" actId="1076"/>
          <ac:spMkLst>
            <pc:docMk/>
            <pc:sldMk cId="3686578330" sldId="1347"/>
            <ac:spMk id="15" creationId="{C30788EC-20BF-DE7B-8C44-1F57AB5000B9}"/>
          </ac:spMkLst>
        </pc:spChg>
        <pc:grpChg chg="add mod">
          <ac:chgData name="Béatrice DEL FRARI" userId="26ea9ac0-9659-4949-8ae3-3af45dad9aa0" providerId="ADAL" clId="{90B2B05A-AE6F-49DB-BCE3-43DBD2D241D7}" dt="2025-01-22T09:38:57.034" v="1575" actId="14100"/>
          <ac:grpSpMkLst>
            <pc:docMk/>
            <pc:sldMk cId="3686578330" sldId="1347"/>
            <ac:grpSpMk id="13" creationId="{EC7E5E94-57C0-6A42-6DB3-328D85D8D237}"/>
          </ac:grpSpMkLst>
        </pc:grpChg>
        <pc:picChg chg="add mod">
          <ac:chgData name="Béatrice DEL FRARI" userId="26ea9ac0-9659-4949-8ae3-3af45dad9aa0" providerId="ADAL" clId="{90B2B05A-AE6F-49DB-BCE3-43DBD2D241D7}" dt="2025-01-22T09:36:08.118" v="1546" actId="164"/>
          <ac:picMkLst>
            <pc:docMk/>
            <pc:sldMk cId="3686578330" sldId="1347"/>
            <ac:picMk id="5" creationId="{55503BD9-BBEB-8DB6-EDF0-CE48139466A2}"/>
          </ac:picMkLst>
        </pc:picChg>
        <pc:picChg chg="mod">
          <ac:chgData name="Béatrice DEL FRARI" userId="26ea9ac0-9659-4949-8ae3-3af45dad9aa0" providerId="ADAL" clId="{90B2B05A-AE6F-49DB-BCE3-43DBD2D241D7}" dt="2025-01-22T09:45:20.225" v="1628" actId="1076"/>
          <ac:picMkLst>
            <pc:docMk/>
            <pc:sldMk cId="3686578330" sldId="1347"/>
            <ac:picMk id="7" creationId="{56E61152-2306-3426-4448-2B71BB511936}"/>
          </ac:picMkLst>
        </pc:picChg>
        <pc:picChg chg="add mod">
          <ac:chgData name="Béatrice DEL FRARI" userId="26ea9ac0-9659-4949-8ae3-3af45dad9aa0" providerId="ADAL" clId="{90B2B05A-AE6F-49DB-BCE3-43DBD2D241D7}" dt="2025-01-22T09:38:36.632" v="1572" actId="1076"/>
          <ac:picMkLst>
            <pc:docMk/>
            <pc:sldMk cId="3686578330" sldId="1347"/>
            <ac:picMk id="9" creationId="{9F0CF898-D776-2984-A4C4-4CFF142C69FF}"/>
          </ac:picMkLst>
        </pc:picChg>
        <pc:picChg chg="add mod">
          <ac:chgData name="Béatrice DEL FRARI" userId="26ea9ac0-9659-4949-8ae3-3af45dad9aa0" providerId="ADAL" clId="{90B2B05A-AE6F-49DB-BCE3-43DBD2D241D7}" dt="2025-01-22T09:38:28.387" v="1571" actId="1076"/>
          <ac:picMkLst>
            <pc:docMk/>
            <pc:sldMk cId="3686578330" sldId="1347"/>
            <ac:picMk id="10" creationId="{34AEA695-42EA-BFCE-A527-DA9C00DB6EAC}"/>
          </ac:picMkLst>
        </pc:picChg>
      </pc:sldChg>
      <pc:sldChg chg="addSp delSp modSp add mod">
        <pc:chgData name="Béatrice DEL FRARI" userId="26ea9ac0-9659-4949-8ae3-3af45dad9aa0" providerId="ADAL" clId="{90B2B05A-AE6F-49DB-BCE3-43DBD2D241D7}" dt="2025-01-22T09:45:14.387" v="1626" actId="2711"/>
        <pc:sldMkLst>
          <pc:docMk/>
          <pc:sldMk cId="1620110432" sldId="1348"/>
        </pc:sldMkLst>
        <pc:spChg chg="mod">
          <ac:chgData name="Béatrice DEL FRARI" userId="26ea9ac0-9659-4949-8ae3-3af45dad9aa0" providerId="ADAL" clId="{90B2B05A-AE6F-49DB-BCE3-43DBD2D241D7}" dt="2025-01-22T09:45:14.387" v="1626" actId="2711"/>
          <ac:spMkLst>
            <pc:docMk/>
            <pc:sldMk cId="1620110432" sldId="1348"/>
            <ac:spMk id="3" creationId="{E01BA65A-29E2-098C-5DD8-EB480692C339}"/>
          </ac:spMkLst>
        </pc:spChg>
        <pc:spChg chg="mod">
          <ac:chgData name="Béatrice DEL FRARI" userId="26ea9ac0-9659-4949-8ae3-3af45dad9aa0" providerId="ADAL" clId="{90B2B05A-AE6F-49DB-BCE3-43DBD2D241D7}" dt="2025-01-22T09:41:36.577" v="1596" actId="1076"/>
          <ac:spMkLst>
            <pc:docMk/>
            <pc:sldMk cId="1620110432" sldId="1348"/>
            <ac:spMk id="4" creationId="{F9A8D641-86DD-F8F1-7AB4-494BF1A093C6}"/>
          </ac:spMkLst>
        </pc:spChg>
        <pc:spChg chg="mod">
          <ac:chgData name="Béatrice DEL FRARI" userId="26ea9ac0-9659-4949-8ae3-3af45dad9aa0" providerId="ADAL" clId="{90B2B05A-AE6F-49DB-BCE3-43DBD2D241D7}" dt="2025-01-22T09:42:10.473" v="1598" actId="14100"/>
          <ac:spMkLst>
            <pc:docMk/>
            <pc:sldMk cId="1620110432" sldId="1348"/>
            <ac:spMk id="14" creationId="{84FE6B50-785B-5C07-6542-E029C840555F}"/>
          </ac:spMkLst>
        </pc:spChg>
        <pc:picChg chg="add mod">
          <ac:chgData name="Béatrice DEL FRARI" userId="26ea9ac0-9659-4949-8ae3-3af45dad9aa0" providerId="ADAL" clId="{90B2B05A-AE6F-49DB-BCE3-43DBD2D241D7}" dt="2025-01-22T09:39:52.632" v="1582" actId="14100"/>
          <ac:picMkLst>
            <pc:docMk/>
            <pc:sldMk cId="1620110432" sldId="1348"/>
            <ac:picMk id="6" creationId="{B5491DAA-5742-E918-FEC4-9200E8D41148}"/>
          </ac:picMkLst>
        </pc:picChg>
        <pc:picChg chg="add mod">
          <ac:chgData name="Béatrice DEL FRARI" userId="26ea9ac0-9659-4949-8ae3-3af45dad9aa0" providerId="ADAL" clId="{90B2B05A-AE6F-49DB-BCE3-43DBD2D241D7}" dt="2025-01-22T09:41:31.663" v="1595" actId="1076"/>
          <ac:picMkLst>
            <pc:docMk/>
            <pc:sldMk cId="1620110432" sldId="1348"/>
            <ac:picMk id="8" creationId="{BF096757-A1C0-4664-8086-849AC7D4FF8F}"/>
          </ac:picMkLst>
        </pc:picChg>
      </pc:sldChg>
      <pc:sldChg chg="addSp delSp modSp add mod ord">
        <pc:chgData name="Béatrice DEL FRARI" userId="26ea9ac0-9659-4949-8ae3-3af45dad9aa0" providerId="ADAL" clId="{90B2B05A-AE6F-49DB-BCE3-43DBD2D241D7}" dt="2025-01-22T17:14:43.200" v="1847" actId="1076"/>
        <pc:sldMkLst>
          <pc:docMk/>
          <pc:sldMk cId="1718440659" sldId="1349"/>
        </pc:sldMkLst>
        <pc:spChg chg="mod">
          <ac:chgData name="Béatrice DEL FRARI" userId="26ea9ac0-9659-4949-8ae3-3af45dad9aa0" providerId="ADAL" clId="{90B2B05A-AE6F-49DB-BCE3-43DBD2D241D7}" dt="2025-01-22T09:45:01.836" v="1625" actId="2711"/>
          <ac:spMkLst>
            <pc:docMk/>
            <pc:sldMk cId="1718440659" sldId="1349"/>
            <ac:spMk id="3" creationId="{088319DF-DF79-05DE-1E75-2B9878ECAFC4}"/>
          </ac:spMkLst>
        </pc:spChg>
        <pc:spChg chg="mod">
          <ac:chgData name="Béatrice DEL FRARI" userId="26ea9ac0-9659-4949-8ae3-3af45dad9aa0" providerId="ADAL" clId="{90B2B05A-AE6F-49DB-BCE3-43DBD2D241D7}" dt="2025-01-22T09:50:14.015" v="1843" actId="1076"/>
          <ac:spMkLst>
            <pc:docMk/>
            <pc:sldMk cId="1718440659" sldId="1349"/>
            <ac:spMk id="16" creationId="{1D1DC0AF-ED3F-994E-EEF3-D2D122A103F2}"/>
          </ac:spMkLst>
        </pc:spChg>
        <pc:spChg chg="mod">
          <ac:chgData name="Béatrice DEL FRARI" userId="26ea9ac0-9659-4949-8ae3-3af45dad9aa0" providerId="ADAL" clId="{90B2B05A-AE6F-49DB-BCE3-43DBD2D241D7}" dt="2025-01-22T09:49:59.366" v="1841" actId="1076"/>
          <ac:spMkLst>
            <pc:docMk/>
            <pc:sldMk cId="1718440659" sldId="1349"/>
            <ac:spMk id="18" creationId="{2FFF9ABF-48DB-68D5-471C-38533BD080C8}"/>
          </ac:spMkLst>
        </pc:spChg>
        <pc:picChg chg="mod">
          <ac:chgData name="Béatrice DEL FRARI" userId="26ea9ac0-9659-4949-8ae3-3af45dad9aa0" providerId="ADAL" clId="{90B2B05A-AE6F-49DB-BCE3-43DBD2D241D7}" dt="2025-01-22T17:14:35.860" v="1845" actId="1076"/>
          <ac:picMkLst>
            <pc:docMk/>
            <pc:sldMk cId="1718440659" sldId="1349"/>
            <ac:picMk id="6" creationId="{9BC3F6DA-73EF-A0C0-F7CB-64E2B6E87112}"/>
          </ac:picMkLst>
        </pc:picChg>
        <pc:picChg chg="add mod">
          <ac:chgData name="Béatrice DEL FRARI" userId="26ea9ac0-9659-4949-8ae3-3af45dad9aa0" providerId="ADAL" clId="{90B2B05A-AE6F-49DB-BCE3-43DBD2D241D7}" dt="2025-01-22T17:14:43.200" v="1847" actId="1076"/>
          <ac:picMkLst>
            <pc:docMk/>
            <pc:sldMk cId="1718440659" sldId="1349"/>
            <ac:picMk id="8" creationId="{AA4095E2-E344-5E31-4CBF-095DAE0464EC}"/>
          </ac:picMkLst>
        </pc:picChg>
        <pc:picChg chg="mod">
          <ac:chgData name="Béatrice DEL FRARI" userId="26ea9ac0-9659-4949-8ae3-3af45dad9aa0" providerId="ADAL" clId="{90B2B05A-AE6F-49DB-BCE3-43DBD2D241D7}" dt="2025-01-22T17:14:38.797" v="1846" actId="1076"/>
          <ac:picMkLst>
            <pc:docMk/>
            <pc:sldMk cId="1718440659" sldId="1349"/>
            <ac:picMk id="9" creationId="{C3F7A3C3-AD44-B837-8496-C499D294A8B3}"/>
          </ac:picMkLst>
        </pc:picChg>
      </pc:sldChg>
      <pc:sldChg chg="addSp delSp modSp add mod">
        <pc:chgData name="Béatrice DEL FRARI" userId="26ea9ac0-9659-4949-8ae3-3af45dad9aa0" providerId="ADAL" clId="{90B2B05A-AE6F-49DB-BCE3-43DBD2D241D7}" dt="2025-01-22T17:33:33.976" v="2347" actId="1076"/>
        <pc:sldMkLst>
          <pc:docMk/>
          <pc:sldMk cId="4258315173" sldId="1350"/>
        </pc:sldMkLst>
        <pc:spChg chg="mod">
          <ac:chgData name="Béatrice DEL FRARI" userId="26ea9ac0-9659-4949-8ae3-3af45dad9aa0" providerId="ADAL" clId="{90B2B05A-AE6F-49DB-BCE3-43DBD2D241D7}" dt="2025-01-22T17:32:56.770" v="2342" actId="1076"/>
          <ac:spMkLst>
            <pc:docMk/>
            <pc:sldMk cId="4258315173" sldId="1350"/>
            <ac:spMk id="16" creationId="{0D730E6E-E7E2-9623-1DF4-E118909F365F}"/>
          </ac:spMkLst>
        </pc:spChg>
        <pc:spChg chg="mod">
          <ac:chgData name="Béatrice DEL FRARI" userId="26ea9ac0-9659-4949-8ae3-3af45dad9aa0" providerId="ADAL" clId="{90B2B05A-AE6F-49DB-BCE3-43DBD2D241D7}" dt="2025-01-22T17:32:00.207" v="2330" actId="20577"/>
          <ac:spMkLst>
            <pc:docMk/>
            <pc:sldMk cId="4258315173" sldId="1350"/>
            <ac:spMk id="18" creationId="{85B381F8-D866-2C82-1548-04E59CD338B4}"/>
          </ac:spMkLst>
        </pc:spChg>
        <pc:picChg chg="add mod ord">
          <ac:chgData name="Béatrice DEL FRARI" userId="26ea9ac0-9659-4949-8ae3-3af45dad9aa0" providerId="ADAL" clId="{90B2B05A-AE6F-49DB-BCE3-43DBD2D241D7}" dt="2025-01-22T17:33:33.976" v="2347" actId="1076"/>
          <ac:picMkLst>
            <pc:docMk/>
            <pc:sldMk cId="4258315173" sldId="1350"/>
            <ac:picMk id="4" creationId="{60E6B24A-B106-7839-3778-4C73262A11BC}"/>
          </ac:picMkLst>
        </pc:picChg>
        <pc:picChg chg="add mod">
          <ac:chgData name="Béatrice DEL FRARI" userId="26ea9ac0-9659-4949-8ae3-3af45dad9aa0" providerId="ADAL" clId="{90B2B05A-AE6F-49DB-BCE3-43DBD2D241D7}" dt="2025-01-22T17:24:28.647" v="2292" actId="1076"/>
          <ac:picMkLst>
            <pc:docMk/>
            <pc:sldMk cId="4258315173" sldId="1350"/>
            <ac:picMk id="5" creationId="{EBD93715-8B25-36E6-55F3-DCFB4FA98E9C}"/>
          </ac:picMkLst>
        </pc:picChg>
        <pc:picChg chg="add mod">
          <ac:chgData name="Béatrice DEL FRARI" userId="26ea9ac0-9659-4949-8ae3-3af45dad9aa0" providerId="ADAL" clId="{90B2B05A-AE6F-49DB-BCE3-43DBD2D241D7}" dt="2025-01-22T17:24:32.469" v="2293" actId="1076"/>
          <ac:picMkLst>
            <pc:docMk/>
            <pc:sldMk cId="4258315173" sldId="1350"/>
            <ac:picMk id="10" creationId="{ADBA28C7-566A-ED52-BB2C-81BA00B745F3}"/>
          </ac:picMkLst>
        </pc:picChg>
        <pc:picChg chg="add mod">
          <ac:chgData name="Béatrice DEL FRARI" userId="26ea9ac0-9659-4949-8ae3-3af45dad9aa0" providerId="ADAL" clId="{90B2B05A-AE6F-49DB-BCE3-43DBD2D241D7}" dt="2025-01-22T17:24:37.074" v="2294" actId="1076"/>
          <ac:picMkLst>
            <pc:docMk/>
            <pc:sldMk cId="4258315173" sldId="1350"/>
            <ac:picMk id="11" creationId="{7D930302-7FA7-3FCF-EA65-E4A0CD20358B}"/>
          </ac:picMkLst>
        </pc:picChg>
        <pc:picChg chg="add mod">
          <ac:chgData name="Béatrice DEL FRARI" userId="26ea9ac0-9659-4949-8ae3-3af45dad9aa0" providerId="ADAL" clId="{90B2B05A-AE6F-49DB-BCE3-43DBD2D241D7}" dt="2025-01-22T17:33:12.223" v="2343" actId="1076"/>
          <ac:picMkLst>
            <pc:docMk/>
            <pc:sldMk cId="4258315173" sldId="1350"/>
            <ac:picMk id="1028" creationId="{723AA949-6DD3-E364-C031-DD601F48733E}"/>
          </ac:picMkLst>
        </pc:picChg>
      </pc:sldChg>
      <pc:sldChg chg="addSp delSp modSp add mod">
        <pc:chgData name="Béatrice DEL FRARI" userId="26ea9ac0-9659-4949-8ae3-3af45dad9aa0" providerId="ADAL" clId="{90B2B05A-AE6F-49DB-BCE3-43DBD2D241D7}" dt="2025-01-22T17:41:14.521" v="2429" actId="20577"/>
        <pc:sldMkLst>
          <pc:docMk/>
          <pc:sldMk cId="1349696522" sldId="1351"/>
        </pc:sldMkLst>
        <pc:spChg chg="mod">
          <ac:chgData name="Béatrice DEL FRARI" userId="26ea9ac0-9659-4949-8ae3-3af45dad9aa0" providerId="ADAL" clId="{90B2B05A-AE6F-49DB-BCE3-43DBD2D241D7}" dt="2025-01-22T17:34:07.602" v="2378" actId="20577"/>
          <ac:spMkLst>
            <pc:docMk/>
            <pc:sldMk cId="1349696522" sldId="1351"/>
            <ac:spMk id="3" creationId="{7A71EBFF-F6A6-6C41-1741-39AD4B2BD1B0}"/>
          </ac:spMkLst>
        </pc:spChg>
        <pc:spChg chg="mod ord">
          <ac:chgData name="Béatrice DEL FRARI" userId="26ea9ac0-9659-4949-8ae3-3af45dad9aa0" providerId="ADAL" clId="{90B2B05A-AE6F-49DB-BCE3-43DBD2D241D7}" dt="2025-01-22T17:41:14.521" v="2429" actId="20577"/>
          <ac:spMkLst>
            <pc:docMk/>
            <pc:sldMk cId="1349696522" sldId="1351"/>
            <ac:spMk id="18" creationId="{F5E89CD8-7F5D-D701-BF34-2F3F5C2F9E89}"/>
          </ac:spMkLst>
        </pc:spChg>
        <pc:picChg chg="add mod">
          <ac:chgData name="Béatrice DEL FRARI" userId="26ea9ac0-9659-4949-8ae3-3af45dad9aa0" providerId="ADAL" clId="{90B2B05A-AE6F-49DB-BCE3-43DBD2D241D7}" dt="2025-01-22T17:40:49.920" v="2418" actId="1076"/>
          <ac:picMkLst>
            <pc:docMk/>
            <pc:sldMk cId="1349696522" sldId="1351"/>
            <ac:picMk id="8" creationId="{6BAD2381-8075-C0DF-F77E-E247DFEF56C1}"/>
          </ac:picMkLst>
        </pc:picChg>
      </pc:sldChg>
      <pc:sldChg chg="addSp delSp modSp add mod">
        <pc:chgData name="Béatrice DEL FRARI" userId="26ea9ac0-9659-4949-8ae3-3af45dad9aa0" providerId="ADAL" clId="{90B2B05A-AE6F-49DB-BCE3-43DBD2D241D7}" dt="2025-01-23T19:45:20.378" v="2617" actId="20577"/>
        <pc:sldMkLst>
          <pc:docMk/>
          <pc:sldMk cId="730489153" sldId="1352"/>
        </pc:sldMkLst>
        <pc:spChg chg="mod">
          <ac:chgData name="Béatrice DEL FRARI" userId="26ea9ac0-9659-4949-8ae3-3af45dad9aa0" providerId="ADAL" clId="{90B2B05A-AE6F-49DB-BCE3-43DBD2D241D7}" dt="2025-01-23T19:36:48.794" v="2490" actId="20577"/>
          <ac:spMkLst>
            <pc:docMk/>
            <pc:sldMk cId="730489153" sldId="1352"/>
            <ac:spMk id="3" creationId="{D8CBA0AB-DA9B-B4E0-A021-BF1B2943B545}"/>
          </ac:spMkLst>
        </pc:spChg>
        <pc:spChg chg="add mod">
          <ac:chgData name="Béatrice DEL FRARI" userId="26ea9ac0-9659-4949-8ae3-3af45dad9aa0" providerId="ADAL" clId="{90B2B05A-AE6F-49DB-BCE3-43DBD2D241D7}" dt="2025-01-23T19:40:15.998" v="2560" actId="113"/>
          <ac:spMkLst>
            <pc:docMk/>
            <pc:sldMk cId="730489153" sldId="1352"/>
            <ac:spMk id="4" creationId="{0D1B59B0-55E5-FBF6-93CB-AA84F7FEA5E0}"/>
          </ac:spMkLst>
        </pc:spChg>
        <pc:spChg chg="add mod">
          <ac:chgData name="Béatrice DEL FRARI" userId="26ea9ac0-9659-4949-8ae3-3af45dad9aa0" providerId="ADAL" clId="{90B2B05A-AE6F-49DB-BCE3-43DBD2D241D7}" dt="2025-01-23T19:41:42.577" v="2590" actId="20577"/>
          <ac:spMkLst>
            <pc:docMk/>
            <pc:sldMk cId="730489153" sldId="1352"/>
            <ac:spMk id="5" creationId="{1227BE68-824C-65ED-4B1D-9E4DB6D3B996}"/>
          </ac:spMkLst>
        </pc:spChg>
        <pc:spChg chg="add mod">
          <ac:chgData name="Béatrice DEL FRARI" userId="26ea9ac0-9659-4949-8ae3-3af45dad9aa0" providerId="ADAL" clId="{90B2B05A-AE6F-49DB-BCE3-43DBD2D241D7}" dt="2025-01-23T19:44:42.603" v="2611" actId="14100"/>
          <ac:spMkLst>
            <pc:docMk/>
            <pc:sldMk cId="730489153" sldId="1352"/>
            <ac:spMk id="6" creationId="{750DF366-9E44-91A5-193D-48949B413670}"/>
          </ac:spMkLst>
        </pc:spChg>
        <pc:spChg chg="add mod">
          <ac:chgData name="Béatrice DEL FRARI" userId="26ea9ac0-9659-4949-8ae3-3af45dad9aa0" providerId="ADAL" clId="{90B2B05A-AE6F-49DB-BCE3-43DBD2D241D7}" dt="2025-01-23T19:44:07.648" v="2608" actId="1076"/>
          <ac:spMkLst>
            <pc:docMk/>
            <pc:sldMk cId="730489153" sldId="1352"/>
            <ac:spMk id="9" creationId="{39D0FE7E-35EE-7953-0332-E0610FB76EED}"/>
          </ac:spMkLst>
        </pc:spChg>
        <pc:spChg chg="mod">
          <ac:chgData name="Béatrice DEL FRARI" userId="26ea9ac0-9659-4949-8ae3-3af45dad9aa0" providerId="ADAL" clId="{90B2B05A-AE6F-49DB-BCE3-43DBD2D241D7}" dt="2025-01-23T19:45:20.378" v="2617" actId="20577"/>
          <ac:spMkLst>
            <pc:docMk/>
            <pc:sldMk cId="730489153" sldId="1352"/>
            <ac:spMk id="18" creationId="{FAE8D69F-7ED8-9D51-15CA-2BEB2D68A3A0}"/>
          </ac:spMkLst>
        </pc:spChg>
      </pc:sldChg>
      <pc:sldChg chg="addSp delSp modSp add mod">
        <pc:chgData name="Béatrice DEL FRARI" userId="26ea9ac0-9659-4949-8ae3-3af45dad9aa0" providerId="ADAL" clId="{90B2B05A-AE6F-49DB-BCE3-43DBD2D241D7}" dt="2025-01-23T19:47:41.816" v="2667" actId="14100"/>
        <pc:sldMkLst>
          <pc:docMk/>
          <pc:sldMk cId="983289243" sldId="1353"/>
        </pc:sldMkLst>
        <pc:spChg chg="mod">
          <ac:chgData name="Béatrice DEL FRARI" userId="26ea9ac0-9659-4949-8ae3-3af45dad9aa0" providerId="ADAL" clId="{90B2B05A-AE6F-49DB-BCE3-43DBD2D241D7}" dt="2025-01-23T19:45:59.072" v="2653" actId="20577"/>
          <ac:spMkLst>
            <pc:docMk/>
            <pc:sldMk cId="983289243" sldId="1353"/>
            <ac:spMk id="3" creationId="{E748E2E9-22B1-0DFB-3BAF-A412B8D7C3AE}"/>
          </ac:spMkLst>
        </pc:spChg>
        <pc:spChg chg="add mod">
          <ac:chgData name="Béatrice DEL FRARI" userId="26ea9ac0-9659-4949-8ae3-3af45dad9aa0" providerId="ADAL" clId="{90B2B05A-AE6F-49DB-BCE3-43DBD2D241D7}" dt="2025-01-23T19:46:54.836" v="2663" actId="2711"/>
          <ac:spMkLst>
            <pc:docMk/>
            <pc:sldMk cId="983289243" sldId="1353"/>
            <ac:spMk id="11" creationId="{57D9A8F3-33A1-DBEF-D0A5-A806124610C6}"/>
          </ac:spMkLst>
        </pc:spChg>
        <pc:spChg chg="add mod">
          <ac:chgData name="Béatrice DEL FRARI" userId="26ea9ac0-9659-4949-8ae3-3af45dad9aa0" providerId="ADAL" clId="{90B2B05A-AE6F-49DB-BCE3-43DBD2D241D7}" dt="2025-01-23T19:47:41.816" v="2667" actId="14100"/>
          <ac:spMkLst>
            <pc:docMk/>
            <pc:sldMk cId="983289243" sldId="1353"/>
            <ac:spMk id="13" creationId="{2E2F725E-ABD0-4214-22D1-AAC928910B40}"/>
          </ac:spMkLst>
        </pc:spChg>
        <pc:spChg chg="add mod">
          <ac:chgData name="Béatrice DEL FRARI" userId="26ea9ac0-9659-4949-8ae3-3af45dad9aa0" providerId="ADAL" clId="{90B2B05A-AE6F-49DB-BCE3-43DBD2D241D7}" dt="2025-01-23T19:47:01.921" v="2664" actId="2711"/>
          <ac:spMkLst>
            <pc:docMk/>
            <pc:sldMk cId="983289243" sldId="1353"/>
            <ac:spMk id="14" creationId="{E106781A-35E0-D04E-9143-8E62F2F7FCD8}"/>
          </ac:spMkLst>
        </pc:spChg>
        <pc:spChg chg="add mod">
          <ac:chgData name="Béatrice DEL FRARI" userId="26ea9ac0-9659-4949-8ae3-3af45dad9aa0" providerId="ADAL" clId="{90B2B05A-AE6F-49DB-BCE3-43DBD2D241D7}" dt="2025-01-23T19:46:37.745" v="2661"/>
          <ac:spMkLst>
            <pc:docMk/>
            <pc:sldMk cId="983289243" sldId="1353"/>
            <ac:spMk id="15" creationId="{705AECD4-9F7F-3769-18A1-55A3DBE53BB6}"/>
          </ac:spMkLst>
        </pc:spChg>
        <pc:spChg chg="add mod">
          <ac:chgData name="Béatrice DEL FRARI" userId="26ea9ac0-9659-4949-8ae3-3af45dad9aa0" providerId="ADAL" clId="{90B2B05A-AE6F-49DB-BCE3-43DBD2D241D7}" dt="2025-01-23T19:47:32.630" v="2666" actId="2711"/>
          <ac:spMkLst>
            <pc:docMk/>
            <pc:sldMk cId="983289243" sldId="1353"/>
            <ac:spMk id="17" creationId="{3219FCF5-4313-F661-F24A-02A90EF25549}"/>
          </ac:spMkLst>
        </pc:spChg>
        <pc:picChg chg="add mod">
          <ac:chgData name="Béatrice DEL FRARI" userId="26ea9ac0-9659-4949-8ae3-3af45dad9aa0" providerId="ADAL" clId="{90B2B05A-AE6F-49DB-BCE3-43DBD2D241D7}" dt="2025-01-23T19:46:37.745" v="2661"/>
          <ac:picMkLst>
            <pc:docMk/>
            <pc:sldMk cId="983289243" sldId="1353"/>
            <ac:picMk id="8" creationId="{D9204DD4-757F-509F-CC56-20C8C542D3FC}"/>
          </ac:picMkLst>
        </pc:picChg>
        <pc:cxnChg chg="add mod">
          <ac:chgData name="Béatrice DEL FRARI" userId="26ea9ac0-9659-4949-8ae3-3af45dad9aa0" providerId="ADAL" clId="{90B2B05A-AE6F-49DB-BCE3-43DBD2D241D7}" dt="2025-01-23T19:46:37.745" v="2661"/>
          <ac:cxnSpMkLst>
            <pc:docMk/>
            <pc:sldMk cId="983289243" sldId="1353"/>
            <ac:cxnSpMk id="10" creationId="{EF3BD46D-9B6F-9E91-0517-85D99BEC185A}"/>
          </ac:cxnSpMkLst>
        </pc:cxnChg>
        <pc:cxnChg chg="add mod">
          <ac:chgData name="Béatrice DEL FRARI" userId="26ea9ac0-9659-4949-8ae3-3af45dad9aa0" providerId="ADAL" clId="{90B2B05A-AE6F-49DB-BCE3-43DBD2D241D7}" dt="2025-01-23T19:46:37.745" v="2661"/>
          <ac:cxnSpMkLst>
            <pc:docMk/>
            <pc:sldMk cId="983289243" sldId="1353"/>
            <ac:cxnSpMk id="12" creationId="{85842566-F611-CA06-C032-E919804B365B}"/>
          </ac:cxnSpMkLst>
        </pc:cxnChg>
        <pc:cxnChg chg="add mod">
          <ac:chgData name="Béatrice DEL FRARI" userId="26ea9ac0-9659-4949-8ae3-3af45dad9aa0" providerId="ADAL" clId="{90B2B05A-AE6F-49DB-BCE3-43DBD2D241D7}" dt="2025-01-23T19:46:37.745" v="2661"/>
          <ac:cxnSpMkLst>
            <pc:docMk/>
            <pc:sldMk cId="983289243" sldId="1353"/>
            <ac:cxnSpMk id="16" creationId="{C1224FDD-ACDF-E650-4CFD-91967F320410}"/>
          </ac:cxnSpMkLst>
        </pc:cxnChg>
      </pc:sldChg>
      <pc:sldChg chg="addSp delSp modSp add mod ord">
        <pc:chgData name="Béatrice DEL FRARI" userId="26ea9ac0-9659-4949-8ae3-3af45dad9aa0" providerId="ADAL" clId="{90B2B05A-AE6F-49DB-BCE3-43DBD2D241D7}" dt="2025-01-23T20:19:53.366" v="2718" actId="1076"/>
        <pc:sldMkLst>
          <pc:docMk/>
          <pc:sldMk cId="3664990159" sldId="1354"/>
        </pc:sldMkLst>
        <pc:spChg chg="mod">
          <ac:chgData name="Béatrice DEL FRARI" userId="26ea9ac0-9659-4949-8ae3-3af45dad9aa0" providerId="ADAL" clId="{90B2B05A-AE6F-49DB-BCE3-43DBD2D241D7}" dt="2025-01-23T20:13:26.612" v="2676" actId="20577"/>
          <ac:spMkLst>
            <pc:docMk/>
            <pc:sldMk cId="3664990159" sldId="1354"/>
            <ac:spMk id="3" creationId="{A829A883-33D8-747C-02EA-A86FB8E63B44}"/>
          </ac:spMkLst>
        </pc:spChg>
        <pc:spChg chg="mod">
          <ac:chgData name="Béatrice DEL FRARI" userId="26ea9ac0-9659-4949-8ae3-3af45dad9aa0" providerId="ADAL" clId="{90B2B05A-AE6F-49DB-BCE3-43DBD2D241D7}" dt="2025-01-23T20:19:41.484" v="2715" actId="403"/>
          <ac:spMkLst>
            <pc:docMk/>
            <pc:sldMk cId="3664990159" sldId="1354"/>
            <ac:spMk id="4" creationId="{810C8FBE-DC01-DADC-E996-748F00CC3529}"/>
          </ac:spMkLst>
        </pc:spChg>
        <pc:spChg chg="add mod">
          <ac:chgData name="Béatrice DEL FRARI" userId="26ea9ac0-9659-4949-8ae3-3af45dad9aa0" providerId="ADAL" clId="{90B2B05A-AE6F-49DB-BCE3-43DBD2D241D7}" dt="2025-01-23T20:19:50.466" v="2717" actId="1076"/>
          <ac:spMkLst>
            <pc:docMk/>
            <pc:sldMk cId="3664990159" sldId="1354"/>
            <ac:spMk id="12" creationId="{76631DD7-D8E2-F432-C842-EE028EBB44D1}"/>
          </ac:spMkLst>
        </pc:spChg>
        <pc:spChg chg="add mod">
          <ac:chgData name="Béatrice DEL FRARI" userId="26ea9ac0-9659-4949-8ae3-3af45dad9aa0" providerId="ADAL" clId="{90B2B05A-AE6F-49DB-BCE3-43DBD2D241D7}" dt="2025-01-23T20:19:36.782" v="2714" actId="1076"/>
          <ac:spMkLst>
            <pc:docMk/>
            <pc:sldMk cId="3664990159" sldId="1354"/>
            <ac:spMk id="13" creationId="{09F586EF-2C56-6255-D3E6-B7763EA2D41D}"/>
          </ac:spMkLst>
        </pc:spChg>
        <pc:spChg chg="mod">
          <ac:chgData name="Béatrice DEL FRARI" userId="26ea9ac0-9659-4949-8ae3-3af45dad9aa0" providerId="ADAL" clId="{90B2B05A-AE6F-49DB-BCE3-43DBD2D241D7}" dt="2025-01-23T20:19:45.776" v="2716" actId="1076"/>
          <ac:spMkLst>
            <pc:docMk/>
            <pc:sldMk cId="3664990159" sldId="1354"/>
            <ac:spMk id="16" creationId="{4921FA7D-7BFC-F6B4-49F3-6B45EF192BCA}"/>
          </ac:spMkLst>
        </pc:spChg>
        <pc:picChg chg="add mod">
          <ac:chgData name="Béatrice DEL FRARI" userId="26ea9ac0-9659-4949-8ae3-3af45dad9aa0" providerId="ADAL" clId="{90B2B05A-AE6F-49DB-BCE3-43DBD2D241D7}" dt="2025-01-23T20:17:37.362" v="2701" actId="1076"/>
          <ac:picMkLst>
            <pc:docMk/>
            <pc:sldMk cId="3664990159" sldId="1354"/>
            <ac:picMk id="8" creationId="{0E1DBFD9-3B23-FD04-40FB-B4DC1ABE3715}"/>
          </ac:picMkLst>
        </pc:picChg>
        <pc:picChg chg="add mod">
          <ac:chgData name="Béatrice DEL FRARI" userId="26ea9ac0-9659-4949-8ae3-3af45dad9aa0" providerId="ADAL" clId="{90B2B05A-AE6F-49DB-BCE3-43DBD2D241D7}" dt="2025-01-23T20:19:53.366" v="2718" actId="1076"/>
          <ac:picMkLst>
            <pc:docMk/>
            <pc:sldMk cId="3664990159" sldId="1354"/>
            <ac:picMk id="10" creationId="{F5D0BFBE-9340-FFEF-9932-9F5ADE1F32B5}"/>
          </ac:picMkLst>
        </pc:picChg>
      </pc:sldChg>
      <pc:sldChg chg="delSp modSp add mod">
        <pc:chgData name="Béatrice DEL FRARI" userId="26ea9ac0-9659-4949-8ae3-3af45dad9aa0" providerId="ADAL" clId="{90B2B05A-AE6F-49DB-BCE3-43DBD2D241D7}" dt="2025-01-23T20:22:53.663" v="2749" actId="20577"/>
        <pc:sldMkLst>
          <pc:docMk/>
          <pc:sldMk cId="1039110429" sldId="1355"/>
        </pc:sldMkLst>
        <pc:spChg chg="mod">
          <ac:chgData name="Béatrice DEL FRARI" userId="26ea9ac0-9659-4949-8ae3-3af45dad9aa0" providerId="ADAL" clId="{90B2B05A-AE6F-49DB-BCE3-43DBD2D241D7}" dt="2025-01-23T20:22:24.473" v="2739" actId="1076"/>
          <ac:spMkLst>
            <pc:docMk/>
            <pc:sldMk cId="1039110429" sldId="1355"/>
            <ac:spMk id="4" creationId="{0394F8A3-850D-FA45-AE22-5D3EB1CA301F}"/>
          </ac:spMkLst>
        </pc:spChg>
        <pc:spChg chg="mod">
          <ac:chgData name="Béatrice DEL FRARI" userId="26ea9ac0-9659-4949-8ae3-3af45dad9aa0" providerId="ADAL" clId="{90B2B05A-AE6F-49DB-BCE3-43DBD2D241D7}" dt="2025-01-23T20:22:37.381" v="2742" actId="14100"/>
          <ac:spMkLst>
            <pc:docMk/>
            <pc:sldMk cId="1039110429" sldId="1355"/>
            <ac:spMk id="12" creationId="{2D0500BD-21B0-2F0D-AE0B-39F7F96E0892}"/>
          </ac:spMkLst>
        </pc:spChg>
        <pc:spChg chg="mod">
          <ac:chgData name="Béatrice DEL FRARI" userId="26ea9ac0-9659-4949-8ae3-3af45dad9aa0" providerId="ADAL" clId="{90B2B05A-AE6F-49DB-BCE3-43DBD2D241D7}" dt="2025-01-23T20:22:53.663" v="2749" actId="20577"/>
          <ac:spMkLst>
            <pc:docMk/>
            <pc:sldMk cId="1039110429" sldId="1355"/>
            <ac:spMk id="13" creationId="{9819FC96-CCF2-E268-4A17-20D84DF3D2DF}"/>
          </ac:spMkLst>
        </pc:spChg>
        <pc:spChg chg="mod">
          <ac:chgData name="Béatrice DEL FRARI" userId="26ea9ac0-9659-4949-8ae3-3af45dad9aa0" providerId="ADAL" clId="{90B2B05A-AE6F-49DB-BCE3-43DBD2D241D7}" dt="2025-01-23T20:22:41.485" v="2743" actId="14100"/>
          <ac:spMkLst>
            <pc:docMk/>
            <pc:sldMk cId="1039110429" sldId="1355"/>
            <ac:spMk id="16" creationId="{B6989A25-F906-FC98-2CB6-E3BA65218800}"/>
          </ac:spMkLst>
        </pc:spChg>
      </pc:sldChg>
      <pc:sldMasterChg chg="delSldLayout">
        <pc:chgData name="Béatrice DEL FRARI" userId="26ea9ac0-9659-4949-8ae3-3af45dad9aa0" providerId="ADAL" clId="{90B2B05A-AE6F-49DB-BCE3-43DBD2D241D7}" dt="2025-01-22T08:13:56.709" v="195" actId="47"/>
        <pc:sldMasterMkLst>
          <pc:docMk/>
          <pc:sldMasterMk cId="189862927" sldId="2147483768"/>
        </pc:sldMasterMkLst>
        <pc:sldLayoutChg chg="del">
          <pc:chgData name="Béatrice DEL FRARI" userId="26ea9ac0-9659-4949-8ae3-3af45dad9aa0" providerId="ADAL" clId="{90B2B05A-AE6F-49DB-BCE3-43DBD2D241D7}" dt="2025-01-22T08:13:56.709" v="195" actId="47"/>
          <pc:sldLayoutMkLst>
            <pc:docMk/>
            <pc:sldMasterMk cId="189862927" sldId="2147483768"/>
            <pc:sldLayoutMk cId="0" sldId="2147483780"/>
          </pc:sldLayoutMkLst>
        </pc:sldLayoutChg>
      </pc:sldMasterChg>
    </pc:docChg>
  </pc:docChgLst>
  <pc:docChgLst>
    <pc:chgData name="Béatrice DEL FRARI" userId="26ea9ac0-9659-4949-8ae3-3af45dad9aa0" providerId="ADAL" clId="{C248B85C-ACA1-477F-A273-7023499D7CEA}"/>
    <pc:docChg chg="undo custSel addSld delSld modSld sldOrd delMainMaster">
      <pc:chgData name="Béatrice DEL FRARI" userId="26ea9ac0-9659-4949-8ae3-3af45dad9aa0" providerId="ADAL" clId="{C248B85C-ACA1-477F-A273-7023499D7CEA}" dt="2025-01-29T11:10:35.985" v="1442" actId="14100"/>
      <pc:docMkLst>
        <pc:docMk/>
      </pc:docMkLst>
      <pc:sldChg chg="del">
        <pc:chgData name="Béatrice DEL FRARI" userId="26ea9ac0-9659-4949-8ae3-3af45dad9aa0" providerId="ADAL" clId="{C248B85C-ACA1-477F-A273-7023499D7CEA}" dt="2025-01-28T12:06:35.781" v="557" actId="47"/>
        <pc:sldMkLst>
          <pc:docMk/>
          <pc:sldMk cId="185257201" sldId="1291"/>
        </pc:sldMkLst>
      </pc:sldChg>
      <pc:sldChg chg="del">
        <pc:chgData name="Béatrice DEL FRARI" userId="26ea9ac0-9659-4949-8ae3-3af45dad9aa0" providerId="ADAL" clId="{C248B85C-ACA1-477F-A273-7023499D7CEA}" dt="2025-01-28T14:15:14.303" v="631" actId="47"/>
        <pc:sldMkLst>
          <pc:docMk/>
          <pc:sldMk cId="1556261829" sldId="1296"/>
        </pc:sldMkLst>
      </pc:sldChg>
      <pc:sldChg chg="del">
        <pc:chgData name="Béatrice DEL FRARI" userId="26ea9ac0-9659-4949-8ae3-3af45dad9aa0" providerId="ADAL" clId="{C248B85C-ACA1-477F-A273-7023499D7CEA}" dt="2025-01-28T15:52:54.475" v="957" actId="47"/>
        <pc:sldMkLst>
          <pc:docMk/>
          <pc:sldMk cId="2323693029" sldId="1297"/>
        </pc:sldMkLst>
      </pc:sldChg>
      <pc:sldChg chg="modSp del mod">
        <pc:chgData name="Béatrice DEL FRARI" userId="26ea9ac0-9659-4949-8ae3-3af45dad9aa0" providerId="ADAL" clId="{C248B85C-ACA1-477F-A273-7023499D7CEA}" dt="2025-01-28T14:19:36.343" v="673" actId="47"/>
        <pc:sldMkLst>
          <pc:docMk/>
          <pc:sldMk cId="1124778467" sldId="1298"/>
        </pc:sldMkLst>
        <pc:graphicFrameChg chg="modGraphic">
          <ac:chgData name="Béatrice DEL FRARI" userId="26ea9ac0-9659-4949-8ae3-3af45dad9aa0" providerId="ADAL" clId="{C248B85C-ACA1-477F-A273-7023499D7CEA}" dt="2025-01-28T14:15:41.376" v="633" actId="14734"/>
          <ac:graphicFrameMkLst>
            <pc:docMk/>
            <pc:sldMk cId="1124778467" sldId="1298"/>
            <ac:graphicFrameMk id="7" creationId="{00000000-0000-0000-0000-000000000000}"/>
          </ac:graphicFrameMkLst>
        </pc:graphicFrameChg>
      </pc:sldChg>
      <pc:sldChg chg="del">
        <pc:chgData name="Béatrice DEL FRARI" userId="26ea9ac0-9659-4949-8ae3-3af45dad9aa0" providerId="ADAL" clId="{C248B85C-ACA1-477F-A273-7023499D7CEA}" dt="2025-01-28T14:26:57.793" v="754" actId="47"/>
        <pc:sldMkLst>
          <pc:docMk/>
          <pc:sldMk cId="1454276522" sldId="1299"/>
        </pc:sldMkLst>
      </pc:sldChg>
      <pc:sldChg chg="del">
        <pc:chgData name="Béatrice DEL FRARI" userId="26ea9ac0-9659-4949-8ae3-3af45dad9aa0" providerId="ADAL" clId="{C248B85C-ACA1-477F-A273-7023499D7CEA}" dt="2025-01-28T11:05:35.201" v="169" actId="47"/>
        <pc:sldMkLst>
          <pc:docMk/>
          <pc:sldMk cId="1201894589" sldId="1305"/>
        </pc:sldMkLst>
      </pc:sldChg>
      <pc:sldChg chg="del">
        <pc:chgData name="Béatrice DEL FRARI" userId="26ea9ac0-9659-4949-8ae3-3af45dad9aa0" providerId="ADAL" clId="{C248B85C-ACA1-477F-A273-7023499D7CEA}" dt="2025-01-28T11:02:41.514" v="124" actId="47"/>
        <pc:sldMkLst>
          <pc:docMk/>
          <pc:sldMk cId="2369827505" sldId="1306"/>
        </pc:sldMkLst>
      </pc:sldChg>
      <pc:sldChg chg="modSp del mod">
        <pc:chgData name="Béatrice DEL FRARI" userId="26ea9ac0-9659-4949-8ae3-3af45dad9aa0" providerId="ADAL" clId="{C248B85C-ACA1-477F-A273-7023499D7CEA}" dt="2025-01-28T11:17:24.822" v="442" actId="47"/>
        <pc:sldMkLst>
          <pc:docMk/>
          <pc:sldMk cId="149233993" sldId="1310"/>
        </pc:sldMkLst>
        <pc:spChg chg="mod">
          <ac:chgData name="Béatrice DEL FRARI" userId="26ea9ac0-9659-4949-8ae3-3af45dad9aa0" providerId="ADAL" clId="{C248B85C-ACA1-477F-A273-7023499D7CEA}" dt="2025-01-28T11:12:27.917" v="349" actId="1076"/>
          <ac:spMkLst>
            <pc:docMk/>
            <pc:sldMk cId="149233993" sldId="1310"/>
            <ac:spMk id="5" creationId="{00000000-0000-0000-0000-000000000000}"/>
          </ac:spMkLst>
        </pc:spChg>
      </pc:sldChg>
      <pc:sldChg chg="del">
        <pc:chgData name="Béatrice DEL FRARI" userId="26ea9ac0-9659-4949-8ae3-3af45dad9aa0" providerId="ADAL" clId="{C248B85C-ACA1-477F-A273-7023499D7CEA}" dt="2025-01-28T16:18:52.531" v="1035" actId="47"/>
        <pc:sldMkLst>
          <pc:docMk/>
          <pc:sldMk cId="4047086405" sldId="1318"/>
        </pc:sldMkLst>
      </pc:sldChg>
      <pc:sldChg chg="modSp del mod">
        <pc:chgData name="Béatrice DEL FRARI" userId="26ea9ac0-9659-4949-8ae3-3af45dad9aa0" providerId="ADAL" clId="{C248B85C-ACA1-477F-A273-7023499D7CEA}" dt="2025-01-28T16:31:46.860" v="1142" actId="47"/>
        <pc:sldMkLst>
          <pc:docMk/>
          <pc:sldMk cId="2294065823" sldId="1319"/>
        </pc:sldMkLst>
        <pc:graphicFrameChg chg="modGraphic">
          <ac:chgData name="Béatrice DEL FRARI" userId="26ea9ac0-9659-4949-8ae3-3af45dad9aa0" providerId="ADAL" clId="{C248B85C-ACA1-477F-A273-7023499D7CEA}" dt="2025-01-28T16:28:54.951" v="1099" actId="14734"/>
          <ac:graphicFrameMkLst>
            <pc:docMk/>
            <pc:sldMk cId="2294065823" sldId="1319"/>
            <ac:graphicFrameMk id="6" creationId="{00000000-0000-0000-0000-000000000000}"/>
          </ac:graphicFrameMkLst>
        </pc:graphicFrameChg>
      </pc:sldChg>
      <pc:sldChg chg="del">
        <pc:chgData name="Béatrice DEL FRARI" userId="26ea9ac0-9659-4949-8ae3-3af45dad9aa0" providerId="ADAL" clId="{C248B85C-ACA1-477F-A273-7023499D7CEA}" dt="2025-01-28T14:10:19.303" v="586" actId="47"/>
        <pc:sldMkLst>
          <pc:docMk/>
          <pc:sldMk cId="1873921162" sldId="1321"/>
        </pc:sldMkLst>
      </pc:sldChg>
      <pc:sldChg chg="del">
        <pc:chgData name="Béatrice DEL FRARI" userId="26ea9ac0-9659-4949-8ae3-3af45dad9aa0" providerId="ADAL" clId="{C248B85C-ACA1-477F-A273-7023499D7CEA}" dt="2025-01-28T16:33:26.906" v="1161" actId="47"/>
        <pc:sldMkLst>
          <pc:docMk/>
          <pc:sldMk cId="3492498202" sldId="1322"/>
        </pc:sldMkLst>
      </pc:sldChg>
      <pc:sldChg chg="del">
        <pc:chgData name="Béatrice DEL FRARI" userId="26ea9ac0-9659-4949-8ae3-3af45dad9aa0" providerId="ADAL" clId="{C248B85C-ACA1-477F-A273-7023499D7CEA}" dt="2025-01-28T10:55:36.911" v="3" actId="47"/>
        <pc:sldMkLst>
          <pc:docMk/>
          <pc:sldMk cId="2011501574" sldId="1323"/>
        </pc:sldMkLst>
      </pc:sldChg>
      <pc:sldChg chg="del">
        <pc:chgData name="Béatrice DEL FRARI" userId="26ea9ac0-9659-4949-8ae3-3af45dad9aa0" providerId="ADAL" clId="{C248B85C-ACA1-477F-A273-7023499D7CEA}" dt="2025-01-28T11:10:59.152" v="315" actId="47"/>
        <pc:sldMkLst>
          <pc:docMk/>
          <pc:sldMk cId="1335134474" sldId="1324"/>
        </pc:sldMkLst>
      </pc:sldChg>
      <pc:sldChg chg="modAnim">
        <pc:chgData name="Béatrice DEL FRARI" userId="26ea9ac0-9659-4949-8ae3-3af45dad9aa0" providerId="ADAL" clId="{C248B85C-ACA1-477F-A273-7023499D7CEA}" dt="2025-01-28T16:35:31.477" v="1162"/>
        <pc:sldMkLst>
          <pc:docMk/>
          <pc:sldMk cId="685697692" sldId="1328"/>
        </pc:sldMkLst>
      </pc:sldChg>
      <pc:sldChg chg="modSp modAnim">
        <pc:chgData name="Béatrice DEL FRARI" userId="26ea9ac0-9659-4949-8ae3-3af45dad9aa0" providerId="ADAL" clId="{C248B85C-ACA1-477F-A273-7023499D7CEA}" dt="2025-01-28T16:40:22.502" v="1187" actId="20577"/>
        <pc:sldMkLst>
          <pc:docMk/>
          <pc:sldMk cId="2585144635" sldId="1329"/>
        </pc:sldMkLst>
        <pc:spChg chg="mod">
          <ac:chgData name="Béatrice DEL FRARI" userId="26ea9ac0-9659-4949-8ae3-3af45dad9aa0" providerId="ADAL" clId="{C248B85C-ACA1-477F-A273-7023499D7CEA}" dt="2025-01-28T16:40:22.502" v="1187" actId="20577"/>
          <ac:spMkLst>
            <pc:docMk/>
            <pc:sldMk cId="2585144635" sldId="1329"/>
            <ac:spMk id="4" creationId="{41408817-EDB6-58ED-EE59-BAEC258FF3DA}"/>
          </ac:spMkLst>
        </pc:spChg>
      </pc:sldChg>
      <pc:sldChg chg="modSp mod">
        <pc:chgData name="Béatrice DEL FRARI" userId="26ea9ac0-9659-4949-8ae3-3af45dad9aa0" providerId="ADAL" clId="{C248B85C-ACA1-477F-A273-7023499D7CEA}" dt="2025-01-28T13:10:56.656" v="558" actId="207"/>
        <pc:sldMkLst>
          <pc:docMk/>
          <pc:sldMk cId="1067390924" sldId="1332"/>
        </pc:sldMkLst>
        <pc:spChg chg="mod">
          <ac:chgData name="Béatrice DEL FRARI" userId="26ea9ac0-9659-4949-8ae3-3af45dad9aa0" providerId="ADAL" clId="{C248B85C-ACA1-477F-A273-7023499D7CEA}" dt="2025-01-28T13:10:56.656" v="558" actId="207"/>
          <ac:spMkLst>
            <pc:docMk/>
            <pc:sldMk cId="1067390924" sldId="1332"/>
            <ac:spMk id="6" creationId="{4A40C189-2FE1-253B-8398-D0236CECF5C4}"/>
          </ac:spMkLst>
        </pc:spChg>
      </pc:sldChg>
      <pc:sldChg chg="modSp modAnim">
        <pc:chgData name="Béatrice DEL FRARI" userId="26ea9ac0-9659-4949-8ae3-3af45dad9aa0" providerId="ADAL" clId="{C248B85C-ACA1-477F-A273-7023499D7CEA}" dt="2025-01-28T16:42:55.716" v="1218" actId="20577"/>
        <pc:sldMkLst>
          <pc:docMk/>
          <pc:sldMk cId="531059346" sldId="1334"/>
        </pc:sldMkLst>
        <pc:spChg chg="mod">
          <ac:chgData name="Béatrice DEL FRARI" userId="26ea9ac0-9659-4949-8ae3-3af45dad9aa0" providerId="ADAL" clId="{C248B85C-ACA1-477F-A273-7023499D7CEA}" dt="2025-01-28T16:42:55.716" v="1218" actId="20577"/>
          <ac:spMkLst>
            <pc:docMk/>
            <pc:sldMk cId="531059346" sldId="1334"/>
            <ac:spMk id="8" creationId="{D9A7AA98-9F6D-F63D-E132-91AE22C508A4}"/>
          </ac:spMkLst>
        </pc:spChg>
      </pc:sldChg>
      <pc:sldChg chg="del">
        <pc:chgData name="Béatrice DEL FRARI" userId="26ea9ac0-9659-4949-8ae3-3af45dad9aa0" providerId="ADAL" clId="{C248B85C-ACA1-477F-A273-7023499D7CEA}" dt="2025-01-28T16:45:36.747" v="1219" actId="47"/>
        <pc:sldMkLst>
          <pc:docMk/>
          <pc:sldMk cId="4252640087" sldId="1335"/>
        </pc:sldMkLst>
      </pc:sldChg>
      <pc:sldChg chg="modSp modAnim">
        <pc:chgData name="Béatrice DEL FRARI" userId="26ea9ac0-9659-4949-8ae3-3af45dad9aa0" providerId="ADAL" clId="{C248B85C-ACA1-477F-A273-7023499D7CEA}" dt="2025-01-28T17:02:24.908" v="1291" actId="20577"/>
        <pc:sldMkLst>
          <pc:docMk/>
          <pc:sldMk cId="1754898731" sldId="1337"/>
        </pc:sldMkLst>
        <pc:spChg chg="mod">
          <ac:chgData name="Béatrice DEL FRARI" userId="26ea9ac0-9659-4949-8ae3-3af45dad9aa0" providerId="ADAL" clId="{C248B85C-ACA1-477F-A273-7023499D7CEA}" dt="2025-01-28T17:02:24.908" v="1291" actId="20577"/>
          <ac:spMkLst>
            <pc:docMk/>
            <pc:sldMk cId="1754898731" sldId="1337"/>
            <ac:spMk id="4" creationId="{B66AC54F-6C1D-8DA6-220B-9614DD6D9A0C}"/>
          </ac:spMkLst>
        </pc:spChg>
      </pc:sldChg>
      <pc:sldChg chg="modSp mod modAnim">
        <pc:chgData name="Béatrice DEL FRARI" userId="26ea9ac0-9659-4949-8ae3-3af45dad9aa0" providerId="ADAL" clId="{C248B85C-ACA1-477F-A273-7023499D7CEA}" dt="2025-01-28T17:01:53.492" v="1288"/>
        <pc:sldMkLst>
          <pc:docMk/>
          <pc:sldMk cId="3304801595" sldId="1338"/>
        </pc:sldMkLst>
        <pc:spChg chg="ord">
          <ac:chgData name="Béatrice DEL FRARI" userId="26ea9ac0-9659-4949-8ae3-3af45dad9aa0" providerId="ADAL" clId="{C248B85C-ACA1-477F-A273-7023499D7CEA}" dt="2025-01-28T16:52:21.236" v="1245" actId="171"/>
          <ac:spMkLst>
            <pc:docMk/>
            <pc:sldMk cId="3304801595" sldId="1338"/>
            <ac:spMk id="8" creationId="{D2194AF9-7BEF-8B05-C6B6-81D2DEE8C52A}"/>
          </ac:spMkLst>
        </pc:spChg>
        <pc:grpChg chg="mod">
          <ac:chgData name="Béatrice DEL FRARI" userId="26ea9ac0-9659-4949-8ae3-3af45dad9aa0" providerId="ADAL" clId="{C248B85C-ACA1-477F-A273-7023499D7CEA}" dt="2025-01-28T16:53:47.742" v="1253" actId="167"/>
          <ac:grpSpMkLst>
            <pc:docMk/>
            <pc:sldMk cId="3304801595" sldId="1338"/>
            <ac:grpSpMk id="17" creationId="{8407DE9C-C92B-CF84-C173-38396B2D0BAC}"/>
          </ac:grpSpMkLst>
        </pc:grpChg>
        <pc:grpChg chg="mod">
          <ac:chgData name="Béatrice DEL FRARI" userId="26ea9ac0-9659-4949-8ae3-3af45dad9aa0" providerId="ADAL" clId="{C248B85C-ACA1-477F-A273-7023499D7CEA}" dt="2025-01-28T16:51:22.201" v="1243" actId="1076"/>
          <ac:grpSpMkLst>
            <pc:docMk/>
            <pc:sldMk cId="3304801595" sldId="1338"/>
            <ac:grpSpMk id="24" creationId="{E48CF4A4-9749-80A4-337D-555B77402DA6}"/>
          </ac:grpSpMkLst>
        </pc:grpChg>
        <pc:picChg chg="mod">
          <ac:chgData name="Béatrice DEL FRARI" userId="26ea9ac0-9659-4949-8ae3-3af45dad9aa0" providerId="ADAL" clId="{C248B85C-ACA1-477F-A273-7023499D7CEA}" dt="2025-01-28T16:51:05.993" v="1241" actId="1076"/>
          <ac:picMkLst>
            <pc:docMk/>
            <pc:sldMk cId="3304801595" sldId="1338"/>
            <ac:picMk id="16" creationId="{5223C065-5350-D1AA-25AD-0ED51B6D2D50}"/>
          </ac:picMkLst>
        </pc:picChg>
        <pc:picChg chg="mod">
          <ac:chgData name="Béatrice DEL FRARI" userId="26ea9ac0-9659-4949-8ae3-3af45dad9aa0" providerId="ADAL" clId="{C248B85C-ACA1-477F-A273-7023499D7CEA}" dt="2025-01-28T16:53:41.321" v="1252" actId="1076"/>
          <ac:picMkLst>
            <pc:docMk/>
            <pc:sldMk cId="3304801595" sldId="1338"/>
            <ac:picMk id="18" creationId="{B572AB4D-7ED5-3D3C-B06B-41404C26ABFA}"/>
          </ac:picMkLst>
        </pc:picChg>
        <pc:picChg chg="mod">
          <ac:chgData name="Béatrice DEL FRARI" userId="26ea9ac0-9659-4949-8ae3-3af45dad9aa0" providerId="ADAL" clId="{C248B85C-ACA1-477F-A273-7023499D7CEA}" dt="2025-01-28T16:51:22.201" v="1243" actId="1076"/>
          <ac:picMkLst>
            <pc:docMk/>
            <pc:sldMk cId="3304801595" sldId="1338"/>
            <ac:picMk id="25" creationId="{723E4B4B-66D5-955D-7BDC-210D92360F0D}"/>
          </ac:picMkLst>
        </pc:picChg>
        <pc:cxnChg chg="mod">
          <ac:chgData name="Béatrice DEL FRARI" userId="26ea9ac0-9659-4949-8ae3-3af45dad9aa0" providerId="ADAL" clId="{C248B85C-ACA1-477F-A273-7023499D7CEA}" dt="2025-01-28T16:53:41.321" v="1252" actId="1076"/>
          <ac:cxnSpMkLst>
            <pc:docMk/>
            <pc:sldMk cId="3304801595" sldId="1338"/>
            <ac:cxnSpMk id="19" creationId="{487F98E6-FC84-6F98-8671-8921330EAF85}"/>
          </ac:cxnSpMkLst>
        </pc:cxnChg>
        <pc:cxnChg chg="mod">
          <ac:chgData name="Béatrice DEL FRARI" userId="26ea9ac0-9659-4949-8ae3-3af45dad9aa0" providerId="ADAL" clId="{C248B85C-ACA1-477F-A273-7023499D7CEA}" dt="2025-01-28T16:53:41.321" v="1252" actId="1076"/>
          <ac:cxnSpMkLst>
            <pc:docMk/>
            <pc:sldMk cId="3304801595" sldId="1338"/>
            <ac:cxnSpMk id="20" creationId="{C72C3801-4F5A-6A3F-82BF-1C49AEE960CE}"/>
          </ac:cxnSpMkLst>
        </pc:cxnChg>
        <pc:cxnChg chg="mod">
          <ac:chgData name="Béatrice DEL FRARI" userId="26ea9ac0-9659-4949-8ae3-3af45dad9aa0" providerId="ADAL" clId="{C248B85C-ACA1-477F-A273-7023499D7CEA}" dt="2025-01-28T16:53:41.321" v="1252" actId="1076"/>
          <ac:cxnSpMkLst>
            <pc:docMk/>
            <pc:sldMk cId="3304801595" sldId="1338"/>
            <ac:cxnSpMk id="21" creationId="{28936075-B919-CDCC-1C2D-C7EAD6B4EB0C}"/>
          </ac:cxnSpMkLst>
        </pc:cxnChg>
        <pc:cxnChg chg="mod">
          <ac:chgData name="Béatrice DEL FRARI" userId="26ea9ac0-9659-4949-8ae3-3af45dad9aa0" providerId="ADAL" clId="{C248B85C-ACA1-477F-A273-7023499D7CEA}" dt="2025-01-28T16:53:41.321" v="1252" actId="1076"/>
          <ac:cxnSpMkLst>
            <pc:docMk/>
            <pc:sldMk cId="3304801595" sldId="1338"/>
            <ac:cxnSpMk id="22" creationId="{9795C049-E0B8-A750-6CA8-D0D65424BDFE}"/>
          </ac:cxnSpMkLst>
        </pc:cxnChg>
        <pc:cxnChg chg="mod">
          <ac:chgData name="Béatrice DEL FRARI" userId="26ea9ac0-9659-4949-8ae3-3af45dad9aa0" providerId="ADAL" clId="{C248B85C-ACA1-477F-A273-7023499D7CEA}" dt="2025-01-28T16:51:22.201" v="1243" actId="1076"/>
          <ac:cxnSpMkLst>
            <pc:docMk/>
            <pc:sldMk cId="3304801595" sldId="1338"/>
            <ac:cxnSpMk id="26" creationId="{C109F765-B556-AE59-F24A-01B60AA065B7}"/>
          </ac:cxnSpMkLst>
        </pc:cxnChg>
        <pc:cxnChg chg="mod">
          <ac:chgData name="Béatrice DEL FRARI" userId="26ea9ac0-9659-4949-8ae3-3af45dad9aa0" providerId="ADAL" clId="{C248B85C-ACA1-477F-A273-7023499D7CEA}" dt="2025-01-28T16:51:22.201" v="1243" actId="1076"/>
          <ac:cxnSpMkLst>
            <pc:docMk/>
            <pc:sldMk cId="3304801595" sldId="1338"/>
            <ac:cxnSpMk id="27" creationId="{C193125D-DBC8-6F3A-5711-F932FB1DDD21}"/>
          </ac:cxnSpMkLst>
        </pc:cxnChg>
      </pc:sldChg>
      <pc:sldChg chg="modSp mod">
        <pc:chgData name="Béatrice DEL FRARI" userId="26ea9ac0-9659-4949-8ae3-3af45dad9aa0" providerId="ADAL" clId="{C248B85C-ACA1-477F-A273-7023499D7CEA}" dt="2025-01-28T14:09:00.520" v="569" actId="20577"/>
        <pc:sldMkLst>
          <pc:docMk/>
          <pc:sldMk cId="2210400533" sldId="1339"/>
        </pc:sldMkLst>
        <pc:spChg chg="mod">
          <ac:chgData name="Béatrice DEL FRARI" userId="26ea9ac0-9659-4949-8ae3-3af45dad9aa0" providerId="ADAL" clId="{C248B85C-ACA1-477F-A273-7023499D7CEA}" dt="2025-01-28T14:09:00.520" v="569" actId="20577"/>
          <ac:spMkLst>
            <pc:docMk/>
            <pc:sldMk cId="2210400533" sldId="1339"/>
            <ac:spMk id="2" creationId="{109CA435-4045-F4D8-D824-E738F244F897}"/>
          </ac:spMkLst>
        </pc:spChg>
      </pc:sldChg>
      <pc:sldChg chg="modSp modAnim">
        <pc:chgData name="Béatrice DEL FRARI" userId="26ea9ac0-9659-4949-8ae3-3af45dad9aa0" providerId="ADAL" clId="{C248B85C-ACA1-477F-A273-7023499D7CEA}" dt="2025-01-28T17:00:43.981" v="1284" actId="20577"/>
        <pc:sldMkLst>
          <pc:docMk/>
          <pc:sldMk cId="3032027441" sldId="1340"/>
        </pc:sldMkLst>
        <pc:spChg chg="mod">
          <ac:chgData name="Béatrice DEL FRARI" userId="26ea9ac0-9659-4949-8ae3-3af45dad9aa0" providerId="ADAL" clId="{C248B85C-ACA1-477F-A273-7023499D7CEA}" dt="2025-01-28T17:00:43.981" v="1284" actId="20577"/>
          <ac:spMkLst>
            <pc:docMk/>
            <pc:sldMk cId="3032027441" sldId="1340"/>
            <ac:spMk id="3" creationId="{47F89295-1EDD-9B50-CFD9-02AB4915DF7E}"/>
          </ac:spMkLst>
        </pc:spChg>
        <pc:spChg chg="mod">
          <ac:chgData name="Béatrice DEL FRARI" userId="26ea9ac0-9659-4949-8ae3-3af45dad9aa0" providerId="ADAL" clId="{C248B85C-ACA1-477F-A273-7023499D7CEA}" dt="2025-01-28T16:57:47.512" v="1272" actId="20577"/>
          <ac:spMkLst>
            <pc:docMk/>
            <pc:sldMk cId="3032027441" sldId="1340"/>
            <ac:spMk id="9" creationId="{292297F3-6D34-A5B7-26F4-0D54B20B31EA}"/>
          </ac:spMkLst>
        </pc:spChg>
        <pc:picChg chg="mod">
          <ac:chgData name="Béatrice DEL FRARI" userId="26ea9ac0-9659-4949-8ae3-3af45dad9aa0" providerId="ADAL" clId="{C248B85C-ACA1-477F-A273-7023499D7CEA}" dt="2025-01-28T16:54:39.270" v="1255" actId="1076"/>
          <ac:picMkLst>
            <pc:docMk/>
            <pc:sldMk cId="3032027441" sldId="1340"/>
            <ac:picMk id="5" creationId="{8A2F8972-F02B-20B9-7F5E-2392D8B7EEE5}"/>
          </ac:picMkLst>
        </pc:picChg>
        <pc:picChg chg="mod">
          <ac:chgData name="Béatrice DEL FRARI" userId="26ea9ac0-9659-4949-8ae3-3af45dad9aa0" providerId="ADAL" clId="{C248B85C-ACA1-477F-A273-7023499D7CEA}" dt="2025-01-28T16:57:23.695" v="1271" actId="1076"/>
          <ac:picMkLst>
            <pc:docMk/>
            <pc:sldMk cId="3032027441" sldId="1340"/>
            <ac:picMk id="6" creationId="{3257518E-82C2-0E8F-CCA5-B591F1257AD5}"/>
          </ac:picMkLst>
        </pc:picChg>
      </pc:sldChg>
      <pc:sldChg chg="modAnim">
        <pc:chgData name="Béatrice DEL FRARI" userId="26ea9ac0-9659-4949-8ae3-3af45dad9aa0" providerId="ADAL" clId="{C248B85C-ACA1-477F-A273-7023499D7CEA}" dt="2025-01-28T17:05:51.338" v="1300"/>
        <pc:sldMkLst>
          <pc:docMk/>
          <pc:sldMk cId="1746184111" sldId="1341"/>
        </pc:sldMkLst>
      </pc:sldChg>
      <pc:sldChg chg="addSp modSp mod">
        <pc:chgData name="Béatrice DEL FRARI" userId="26ea9ac0-9659-4949-8ae3-3af45dad9aa0" providerId="ADAL" clId="{C248B85C-ACA1-477F-A273-7023499D7CEA}" dt="2025-01-28T15:20:10.324" v="805" actId="1076"/>
        <pc:sldMkLst>
          <pc:docMk/>
          <pc:sldMk cId="969428718" sldId="1342"/>
        </pc:sldMkLst>
        <pc:spChg chg="mod">
          <ac:chgData name="Béatrice DEL FRARI" userId="26ea9ac0-9659-4949-8ae3-3af45dad9aa0" providerId="ADAL" clId="{C248B85C-ACA1-477F-A273-7023499D7CEA}" dt="2025-01-28T14:08:35.207" v="567" actId="20577"/>
          <ac:spMkLst>
            <pc:docMk/>
            <pc:sldMk cId="969428718" sldId="1342"/>
            <ac:spMk id="2" creationId="{8A0A93EB-0504-9655-4131-CE018FA9993B}"/>
          </ac:spMkLst>
        </pc:spChg>
        <pc:picChg chg="add mod">
          <ac:chgData name="Béatrice DEL FRARI" userId="26ea9ac0-9659-4949-8ae3-3af45dad9aa0" providerId="ADAL" clId="{C248B85C-ACA1-477F-A273-7023499D7CEA}" dt="2025-01-28T15:20:10.324" v="805" actId="1076"/>
          <ac:picMkLst>
            <pc:docMk/>
            <pc:sldMk cId="969428718" sldId="1342"/>
            <ac:picMk id="5" creationId="{A78FDE4F-02DE-2C1F-A7B9-AA1CD25058B4}"/>
          </ac:picMkLst>
        </pc:picChg>
      </pc:sldChg>
      <pc:sldChg chg="modAnim">
        <pc:chgData name="Béatrice DEL FRARI" userId="26ea9ac0-9659-4949-8ae3-3af45dad9aa0" providerId="ADAL" clId="{C248B85C-ACA1-477F-A273-7023499D7CEA}" dt="2025-01-28T17:06:53.654" v="1304"/>
        <pc:sldMkLst>
          <pc:docMk/>
          <pc:sldMk cId="3766014421" sldId="1343"/>
        </pc:sldMkLst>
      </pc:sldChg>
      <pc:sldChg chg="modAnim">
        <pc:chgData name="Béatrice DEL FRARI" userId="26ea9ac0-9659-4949-8ae3-3af45dad9aa0" providerId="ADAL" clId="{C248B85C-ACA1-477F-A273-7023499D7CEA}" dt="2025-01-28T17:09:17.277" v="1310"/>
        <pc:sldMkLst>
          <pc:docMk/>
          <pc:sldMk cId="3086387622" sldId="1344"/>
        </pc:sldMkLst>
      </pc:sldChg>
      <pc:sldChg chg="modSp modAnim">
        <pc:chgData name="Béatrice DEL FRARI" userId="26ea9ac0-9659-4949-8ae3-3af45dad9aa0" providerId="ADAL" clId="{C248B85C-ACA1-477F-A273-7023499D7CEA}" dt="2025-01-28T17:13:59.697" v="1317"/>
        <pc:sldMkLst>
          <pc:docMk/>
          <pc:sldMk cId="3553685" sldId="1345"/>
        </pc:sldMkLst>
        <pc:spChg chg="mod">
          <ac:chgData name="Béatrice DEL FRARI" userId="26ea9ac0-9659-4949-8ae3-3af45dad9aa0" providerId="ADAL" clId="{C248B85C-ACA1-477F-A273-7023499D7CEA}" dt="2025-01-28T17:11:12.021" v="1316" actId="20577"/>
          <ac:spMkLst>
            <pc:docMk/>
            <pc:sldMk cId="3553685" sldId="1345"/>
            <ac:spMk id="16" creationId="{839B0A77-4C1B-4C14-B4EA-6E1BB177C81A}"/>
          </ac:spMkLst>
        </pc:spChg>
      </pc:sldChg>
      <pc:sldChg chg="modAnim">
        <pc:chgData name="Béatrice DEL FRARI" userId="26ea9ac0-9659-4949-8ae3-3af45dad9aa0" providerId="ADAL" clId="{C248B85C-ACA1-477F-A273-7023499D7CEA}" dt="2025-01-29T10:34:55.838" v="1324"/>
        <pc:sldMkLst>
          <pc:docMk/>
          <pc:sldMk cId="353870606" sldId="1346"/>
        </pc:sldMkLst>
      </pc:sldChg>
      <pc:sldChg chg="modAnim">
        <pc:chgData name="Béatrice DEL FRARI" userId="26ea9ac0-9659-4949-8ae3-3af45dad9aa0" providerId="ADAL" clId="{C248B85C-ACA1-477F-A273-7023499D7CEA}" dt="2025-01-29T10:35:39.915" v="1328"/>
        <pc:sldMkLst>
          <pc:docMk/>
          <pc:sldMk cId="3686578330" sldId="1347"/>
        </pc:sldMkLst>
      </pc:sldChg>
      <pc:sldChg chg="modAnim">
        <pc:chgData name="Béatrice DEL FRARI" userId="26ea9ac0-9659-4949-8ae3-3af45dad9aa0" providerId="ADAL" clId="{C248B85C-ACA1-477F-A273-7023499D7CEA}" dt="2025-01-29T10:35:58.240" v="1329"/>
        <pc:sldMkLst>
          <pc:docMk/>
          <pc:sldMk cId="1620110432" sldId="1348"/>
        </pc:sldMkLst>
      </pc:sldChg>
      <pc:sldChg chg="modAnim">
        <pc:chgData name="Béatrice DEL FRARI" userId="26ea9ac0-9659-4949-8ae3-3af45dad9aa0" providerId="ADAL" clId="{C248B85C-ACA1-477F-A273-7023499D7CEA}" dt="2025-01-29T10:36:22.292" v="1332"/>
        <pc:sldMkLst>
          <pc:docMk/>
          <pc:sldMk cId="1718440659" sldId="1349"/>
        </pc:sldMkLst>
      </pc:sldChg>
      <pc:sldChg chg="modSp mod modAnim">
        <pc:chgData name="Béatrice DEL FRARI" userId="26ea9ac0-9659-4949-8ae3-3af45dad9aa0" providerId="ADAL" clId="{C248B85C-ACA1-477F-A273-7023499D7CEA}" dt="2025-01-29T10:58:46.594" v="1393"/>
        <pc:sldMkLst>
          <pc:docMk/>
          <pc:sldMk cId="4258315173" sldId="1350"/>
        </pc:sldMkLst>
        <pc:spChg chg="ord">
          <ac:chgData name="Béatrice DEL FRARI" userId="26ea9ac0-9659-4949-8ae3-3af45dad9aa0" providerId="ADAL" clId="{C248B85C-ACA1-477F-A273-7023499D7CEA}" dt="2025-01-29T10:36:55.452" v="1334" actId="167"/>
          <ac:spMkLst>
            <pc:docMk/>
            <pc:sldMk cId="4258315173" sldId="1350"/>
            <ac:spMk id="18" creationId="{85B381F8-D866-2C82-1548-04E59CD338B4}"/>
          </ac:spMkLst>
        </pc:spChg>
        <pc:picChg chg="ord">
          <ac:chgData name="Béatrice DEL FRARI" userId="26ea9ac0-9659-4949-8ae3-3af45dad9aa0" providerId="ADAL" clId="{C248B85C-ACA1-477F-A273-7023499D7CEA}" dt="2025-01-29T10:38:23.744" v="1347" actId="171"/>
          <ac:picMkLst>
            <pc:docMk/>
            <pc:sldMk cId="4258315173" sldId="1350"/>
            <ac:picMk id="4" creationId="{60E6B24A-B106-7839-3778-4C73262A11BC}"/>
          </ac:picMkLst>
        </pc:picChg>
      </pc:sldChg>
      <pc:sldChg chg="modAnim">
        <pc:chgData name="Béatrice DEL FRARI" userId="26ea9ac0-9659-4949-8ae3-3af45dad9aa0" providerId="ADAL" clId="{C248B85C-ACA1-477F-A273-7023499D7CEA}" dt="2025-01-29T10:39:56.639" v="1351"/>
        <pc:sldMkLst>
          <pc:docMk/>
          <pc:sldMk cId="1349696522" sldId="1351"/>
        </pc:sldMkLst>
      </pc:sldChg>
      <pc:sldChg chg="modAnim">
        <pc:chgData name="Béatrice DEL FRARI" userId="26ea9ac0-9659-4949-8ae3-3af45dad9aa0" providerId="ADAL" clId="{C248B85C-ACA1-477F-A273-7023499D7CEA}" dt="2025-01-29T10:40:45.922" v="1356"/>
        <pc:sldMkLst>
          <pc:docMk/>
          <pc:sldMk cId="730489153" sldId="1352"/>
        </pc:sldMkLst>
      </pc:sldChg>
      <pc:sldChg chg="modAnim">
        <pc:chgData name="Béatrice DEL FRARI" userId="26ea9ac0-9659-4949-8ae3-3af45dad9aa0" providerId="ADAL" clId="{C248B85C-ACA1-477F-A273-7023499D7CEA}" dt="2025-01-29T10:59:42.257" v="1396"/>
        <pc:sldMkLst>
          <pc:docMk/>
          <pc:sldMk cId="983289243" sldId="1353"/>
        </pc:sldMkLst>
      </pc:sldChg>
      <pc:sldChg chg="modAnim">
        <pc:chgData name="Béatrice DEL FRARI" userId="26ea9ac0-9659-4949-8ae3-3af45dad9aa0" providerId="ADAL" clId="{C248B85C-ACA1-477F-A273-7023499D7CEA}" dt="2025-01-29T10:41:55.602" v="1360"/>
        <pc:sldMkLst>
          <pc:docMk/>
          <pc:sldMk cId="3664990159" sldId="1354"/>
        </pc:sldMkLst>
      </pc:sldChg>
      <pc:sldChg chg="addSp delSp modSp mod modAnim">
        <pc:chgData name="Béatrice DEL FRARI" userId="26ea9ac0-9659-4949-8ae3-3af45dad9aa0" providerId="ADAL" clId="{C248B85C-ACA1-477F-A273-7023499D7CEA}" dt="2025-01-29T10:42:22.372" v="1362"/>
        <pc:sldMkLst>
          <pc:docMk/>
          <pc:sldMk cId="1039110429" sldId="1355"/>
        </pc:sldMkLst>
        <pc:spChg chg="mod">
          <ac:chgData name="Béatrice DEL FRARI" userId="26ea9ac0-9659-4949-8ae3-3af45dad9aa0" providerId="ADAL" clId="{C248B85C-ACA1-477F-A273-7023499D7CEA}" dt="2025-01-28T10:57:49.179" v="14" actId="14100"/>
          <ac:spMkLst>
            <pc:docMk/>
            <pc:sldMk cId="1039110429" sldId="1355"/>
            <ac:spMk id="4" creationId="{0394F8A3-850D-FA45-AE22-5D3EB1CA301F}"/>
          </ac:spMkLst>
        </pc:spChg>
        <pc:spChg chg="mod">
          <ac:chgData name="Béatrice DEL FRARI" userId="26ea9ac0-9659-4949-8ae3-3af45dad9aa0" providerId="ADAL" clId="{C248B85C-ACA1-477F-A273-7023499D7CEA}" dt="2025-01-28T10:58:08.962" v="20" actId="1076"/>
          <ac:spMkLst>
            <pc:docMk/>
            <pc:sldMk cId="1039110429" sldId="1355"/>
            <ac:spMk id="12" creationId="{2D0500BD-21B0-2F0D-AE0B-39F7F96E0892}"/>
          </ac:spMkLst>
        </pc:spChg>
        <pc:spChg chg="mod">
          <ac:chgData name="Béatrice DEL FRARI" userId="26ea9ac0-9659-4949-8ae3-3af45dad9aa0" providerId="ADAL" clId="{C248B85C-ACA1-477F-A273-7023499D7CEA}" dt="2025-01-28T10:58:37.921" v="32" actId="5793"/>
          <ac:spMkLst>
            <pc:docMk/>
            <pc:sldMk cId="1039110429" sldId="1355"/>
            <ac:spMk id="13" creationId="{9819FC96-CCF2-E268-4A17-20D84DF3D2DF}"/>
          </ac:spMkLst>
        </pc:spChg>
        <pc:spChg chg="mod">
          <ac:chgData name="Béatrice DEL FRARI" userId="26ea9ac0-9659-4949-8ae3-3af45dad9aa0" providerId="ADAL" clId="{C248B85C-ACA1-477F-A273-7023499D7CEA}" dt="2025-01-28T10:57:41.449" v="12" actId="1076"/>
          <ac:spMkLst>
            <pc:docMk/>
            <pc:sldMk cId="1039110429" sldId="1355"/>
            <ac:spMk id="16" creationId="{B6989A25-F906-FC98-2CB6-E3BA65218800}"/>
          </ac:spMkLst>
        </pc:spChg>
        <pc:picChg chg="del">
          <ac:chgData name="Béatrice DEL FRARI" userId="26ea9ac0-9659-4949-8ae3-3af45dad9aa0" providerId="ADAL" clId="{C248B85C-ACA1-477F-A273-7023499D7CEA}" dt="2025-01-28T10:57:25.291" v="8" actId="478"/>
          <ac:picMkLst>
            <pc:docMk/>
            <pc:sldMk cId="1039110429" sldId="1355"/>
            <ac:picMk id="10" creationId="{232BE6AB-9129-E968-3553-97A738CFA9A7}"/>
          </ac:picMkLst>
        </pc:picChg>
        <pc:picChg chg="add mod">
          <ac:chgData name="Béatrice DEL FRARI" userId="26ea9ac0-9659-4949-8ae3-3af45dad9aa0" providerId="ADAL" clId="{C248B85C-ACA1-477F-A273-7023499D7CEA}" dt="2025-01-28T10:58:06" v="19" actId="1076"/>
          <ac:picMkLst>
            <pc:docMk/>
            <pc:sldMk cId="1039110429" sldId="1355"/>
            <ac:picMk id="1026" creationId="{5BBA08E1-128B-DFCD-3577-5FB8E7511E9A}"/>
          </ac:picMkLst>
        </pc:picChg>
      </pc:sldChg>
      <pc:sldChg chg="addSp delSp modSp add mod modAnim">
        <pc:chgData name="Béatrice DEL FRARI" userId="26ea9ac0-9659-4949-8ae3-3af45dad9aa0" providerId="ADAL" clId="{C248B85C-ACA1-477F-A273-7023499D7CEA}" dt="2025-01-29T10:53:45.054" v="1363"/>
        <pc:sldMkLst>
          <pc:docMk/>
          <pc:sldMk cId="1318210364" sldId="1356"/>
        </pc:sldMkLst>
        <pc:spChg chg="del">
          <ac:chgData name="Béatrice DEL FRARI" userId="26ea9ac0-9659-4949-8ae3-3af45dad9aa0" providerId="ADAL" clId="{C248B85C-ACA1-477F-A273-7023499D7CEA}" dt="2025-01-28T10:59:23.038" v="34" actId="478"/>
          <ac:spMkLst>
            <pc:docMk/>
            <pc:sldMk cId="1318210364" sldId="1356"/>
            <ac:spMk id="4" creationId="{4C60C0AA-2E20-A463-606B-34E567182259}"/>
          </ac:spMkLst>
        </pc:spChg>
        <pc:spChg chg="mod">
          <ac:chgData name="Béatrice DEL FRARI" userId="26ea9ac0-9659-4949-8ae3-3af45dad9aa0" providerId="ADAL" clId="{C248B85C-ACA1-477F-A273-7023499D7CEA}" dt="2025-01-28T11:02:35.430" v="122" actId="1076"/>
          <ac:spMkLst>
            <pc:docMk/>
            <pc:sldMk cId="1318210364" sldId="1356"/>
            <ac:spMk id="12" creationId="{4721C101-99DC-725C-D078-F4C8F54A344B}"/>
          </ac:spMkLst>
        </pc:spChg>
        <pc:spChg chg="del">
          <ac:chgData name="Béatrice DEL FRARI" userId="26ea9ac0-9659-4949-8ae3-3af45dad9aa0" providerId="ADAL" clId="{C248B85C-ACA1-477F-A273-7023499D7CEA}" dt="2025-01-28T11:01:48.176" v="114" actId="478"/>
          <ac:spMkLst>
            <pc:docMk/>
            <pc:sldMk cId="1318210364" sldId="1356"/>
            <ac:spMk id="13" creationId="{CE7DBDA9-1384-4DE5-DE70-28AB32587770}"/>
          </ac:spMkLst>
        </pc:spChg>
        <pc:spChg chg="mod">
          <ac:chgData name="Béatrice DEL FRARI" userId="26ea9ac0-9659-4949-8ae3-3af45dad9aa0" providerId="ADAL" clId="{C248B85C-ACA1-477F-A273-7023499D7CEA}" dt="2025-01-28T11:00:37.611" v="98" actId="20577"/>
          <ac:spMkLst>
            <pc:docMk/>
            <pc:sldMk cId="1318210364" sldId="1356"/>
            <ac:spMk id="16" creationId="{FB924103-659D-7537-9A58-8124A6CB8387}"/>
          </ac:spMkLst>
        </pc:spChg>
        <pc:graphicFrameChg chg="add mod ord modGraphic">
          <ac:chgData name="Béatrice DEL FRARI" userId="26ea9ac0-9659-4949-8ae3-3af45dad9aa0" providerId="ADAL" clId="{C248B85C-ACA1-477F-A273-7023499D7CEA}" dt="2025-01-28T11:01:43.010" v="112" actId="1076"/>
          <ac:graphicFrameMkLst>
            <pc:docMk/>
            <pc:sldMk cId="1318210364" sldId="1356"/>
            <ac:graphicFrameMk id="5" creationId="{F04B39EF-713B-28F3-95E4-840DB4C8F0FA}"/>
          </ac:graphicFrameMkLst>
        </pc:graphicFrameChg>
        <pc:picChg chg="add mod">
          <ac:chgData name="Béatrice DEL FRARI" userId="26ea9ac0-9659-4949-8ae3-3af45dad9aa0" providerId="ADAL" clId="{C248B85C-ACA1-477F-A273-7023499D7CEA}" dt="2025-01-28T11:02:38.413" v="123" actId="1076"/>
          <ac:picMkLst>
            <pc:docMk/>
            <pc:sldMk cId="1318210364" sldId="1356"/>
            <ac:picMk id="6" creationId="{0E7110B1-6448-366D-AD52-C3A2D1775720}"/>
          </ac:picMkLst>
        </pc:picChg>
        <pc:picChg chg="del">
          <ac:chgData name="Béatrice DEL FRARI" userId="26ea9ac0-9659-4949-8ae3-3af45dad9aa0" providerId="ADAL" clId="{C248B85C-ACA1-477F-A273-7023499D7CEA}" dt="2025-01-28T10:59:59.743" v="40" actId="478"/>
          <ac:picMkLst>
            <pc:docMk/>
            <pc:sldMk cId="1318210364" sldId="1356"/>
            <ac:picMk id="1026" creationId="{1938B4E1-37A5-E66A-D444-0FB984FEB358}"/>
          </ac:picMkLst>
        </pc:picChg>
        <pc:picChg chg="add del">
          <ac:chgData name="Béatrice DEL FRARI" userId="26ea9ac0-9659-4949-8ae3-3af45dad9aa0" providerId="ADAL" clId="{C248B85C-ACA1-477F-A273-7023499D7CEA}" dt="2025-01-28T10:59:25.311" v="36" actId="478"/>
          <ac:picMkLst>
            <pc:docMk/>
            <pc:sldMk cId="1318210364" sldId="1356"/>
            <ac:picMk id="2050" creationId="{8EB7C896-8AC1-725F-F859-FA52EFC02C55}"/>
          </ac:picMkLst>
        </pc:picChg>
      </pc:sldChg>
      <pc:sldChg chg="addSp delSp modSp add mod modAnim">
        <pc:chgData name="Béatrice DEL FRARI" userId="26ea9ac0-9659-4949-8ae3-3af45dad9aa0" providerId="ADAL" clId="{C248B85C-ACA1-477F-A273-7023499D7CEA}" dt="2025-01-29T11:00:50.722" v="1436" actId="20577"/>
        <pc:sldMkLst>
          <pc:docMk/>
          <pc:sldMk cId="2622366887" sldId="1357"/>
        </pc:sldMkLst>
        <pc:spChg chg="mod">
          <ac:chgData name="Béatrice DEL FRARI" userId="26ea9ac0-9659-4949-8ae3-3af45dad9aa0" providerId="ADAL" clId="{C248B85C-ACA1-477F-A273-7023499D7CEA}" dt="2025-01-28T11:03:14.488" v="150" actId="20577"/>
          <ac:spMkLst>
            <pc:docMk/>
            <pc:sldMk cId="2622366887" sldId="1357"/>
            <ac:spMk id="3" creationId="{FF47C7B7-708E-8B3B-F3C9-7E6BFAC4769D}"/>
          </ac:spMkLst>
        </pc:spChg>
        <pc:spChg chg="mod">
          <ac:chgData name="Béatrice DEL FRARI" userId="26ea9ac0-9659-4949-8ae3-3af45dad9aa0" providerId="ADAL" clId="{C248B85C-ACA1-477F-A273-7023499D7CEA}" dt="2025-01-28T11:04:10.712" v="156"/>
          <ac:spMkLst>
            <pc:docMk/>
            <pc:sldMk cId="2622366887" sldId="1357"/>
            <ac:spMk id="10" creationId="{A241542E-EA25-AA01-BC9E-1A4449392D6C}"/>
          </ac:spMkLst>
        </pc:spChg>
        <pc:spChg chg="del mod">
          <ac:chgData name="Béatrice DEL FRARI" userId="26ea9ac0-9659-4949-8ae3-3af45dad9aa0" providerId="ADAL" clId="{C248B85C-ACA1-477F-A273-7023499D7CEA}" dt="2025-01-28T11:04:33.097" v="158" actId="478"/>
          <ac:spMkLst>
            <pc:docMk/>
            <pc:sldMk cId="2622366887" sldId="1357"/>
            <ac:spMk id="12" creationId="{3D3CB389-D4B9-CC15-6E78-DA55A3877B62}"/>
          </ac:spMkLst>
        </pc:spChg>
        <pc:spChg chg="mod">
          <ac:chgData name="Béatrice DEL FRARI" userId="26ea9ac0-9659-4949-8ae3-3af45dad9aa0" providerId="ADAL" clId="{C248B85C-ACA1-477F-A273-7023499D7CEA}" dt="2025-01-28T11:04:10.712" v="156"/>
          <ac:spMkLst>
            <pc:docMk/>
            <pc:sldMk cId="2622366887" sldId="1357"/>
            <ac:spMk id="13" creationId="{13F1238B-2D1B-ACB5-2DD7-95D7EF4CBCB7}"/>
          </ac:spMkLst>
        </pc:spChg>
        <pc:spChg chg="mod">
          <ac:chgData name="Béatrice DEL FRARI" userId="26ea9ac0-9659-4949-8ae3-3af45dad9aa0" providerId="ADAL" clId="{C248B85C-ACA1-477F-A273-7023499D7CEA}" dt="2025-01-28T11:04:10.712" v="156"/>
          <ac:spMkLst>
            <pc:docMk/>
            <pc:sldMk cId="2622366887" sldId="1357"/>
            <ac:spMk id="14" creationId="{55B1B57F-752B-57FE-43F8-27AF115A7101}"/>
          </ac:spMkLst>
        </pc:spChg>
        <pc:spChg chg="mod">
          <ac:chgData name="Béatrice DEL FRARI" userId="26ea9ac0-9659-4949-8ae3-3af45dad9aa0" providerId="ADAL" clId="{C248B85C-ACA1-477F-A273-7023499D7CEA}" dt="2025-01-28T11:04:10.712" v="156"/>
          <ac:spMkLst>
            <pc:docMk/>
            <pc:sldMk cId="2622366887" sldId="1357"/>
            <ac:spMk id="15" creationId="{CE60D2C5-218F-2A39-5C7F-41BF7A4F4327}"/>
          </ac:spMkLst>
        </pc:spChg>
        <pc:spChg chg="mod">
          <ac:chgData name="Béatrice DEL FRARI" userId="26ea9ac0-9659-4949-8ae3-3af45dad9aa0" providerId="ADAL" clId="{C248B85C-ACA1-477F-A273-7023499D7CEA}" dt="2025-01-29T11:00:50.722" v="1436" actId="20577"/>
          <ac:spMkLst>
            <pc:docMk/>
            <pc:sldMk cId="2622366887" sldId="1357"/>
            <ac:spMk id="16" creationId="{56851D84-9BB6-1101-487F-321FDEA7C5BC}"/>
          </ac:spMkLst>
        </pc:spChg>
        <pc:spChg chg="mod">
          <ac:chgData name="Béatrice DEL FRARI" userId="26ea9ac0-9659-4949-8ae3-3af45dad9aa0" providerId="ADAL" clId="{C248B85C-ACA1-477F-A273-7023499D7CEA}" dt="2025-01-28T11:04:10.712" v="156"/>
          <ac:spMkLst>
            <pc:docMk/>
            <pc:sldMk cId="2622366887" sldId="1357"/>
            <ac:spMk id="17" creationId="{3720A6F4-DFD4-3401-04B7-37146C782925}"/>
          </ac:spMkLst>
        </pc:spChg>
        <pc:spChg chg="mod">
          <ac:chgData name="Béatrice DEL FRARI" userId="26ea9ac0-9659-4949-8ae3-3af45dad9aa0" providerId="ADAL" clId="{C248B85C-ACA1-477F-A273-7023499D7CEA}" dt="2025-01-28T11:04:10.712" v="156"/>
          <ac:spMkLst>
            <pc:docMk/>
            <pc:sldMk cId="2622366887" sldId="1357"/>
            <ac:spMk id="19" creationId="{856BBC4A-66A0-F363-D3F7-2CE26C8BD6A3}"/>
          </ac:spMkLst>
        </pc:spChg>
        <pc:spChg chg="mod">
          <ac:chgData name="Béatrice DEL FRARI" userId="26ea9ac0-9659-4949-8ae3-3af45dad9aa0" providerId="ADAL" clId="{C248B85C-ACA1-477F-A273-7023499D7CEA}" dt="2025-01-28T11:04:10.712" v="156"/>
          <ac:spMkLst>
            <pc:docMk/>
            <pc:sldMk cId="2622366887" sldId="1357"/>
            <ac:spMk id="20" creationId="{A10CE2C8-7D0C-A1A2-2881-77BB7446A7DC}"/>
          </ac:spMkLst>
        </pc:spChg>
        <pc:spChg chg="add mod">
          <ac:chgData name="Béatrice DEL FRARI" userId="26ea9ac0-9659-4949-8ae3-3af45dad9aa0" providerId="ADAL" clId="{C248B85C-ACA1-477F-A273-7023499D7CEA}" dt="2025-01-28T11:08:56.227" v="264" actId="1076"/>
          <ac:spMkLst>
            <pc:docMk/>
            <pc:sldMk cId="2622366887" sldId="1357"/>
            <ac:spMk id="21" creationId="{AD13AF22-DAD0-7C89-3273-8EFB1FC3D1EC}"/>
          </ac:spMkLst>
        </pc:spChg>
        <pc:spChg chg="add mod">
          <ac:chgData name="Béatrice DEL FRARI" userId="26ea9ac0-9659-4949-8ae3-3af45dad9aa0" providerId="ADAL" clId="{C248B85C-ACA1-477F-A273-7023499D7CEA}" dt="2025-01-28T11:08:01.417" v="250" actId="1076"/>
          <ac:spMkLst>
            <pc:docMk/>
            <pc:sldMk cId="2622366887" sldId="1357"/>
            <ac:spMk id="22" creationId="{E4AC6AC8-CA7A-F80D-90F8-FBD868341B81}"/>
          </ac:spMkLst>
        </pc:spChg>
        <pc:spChg chg="add mod">
          <ac:chgData name="Béatrice DEL FRARI" userId="26ea9ac0-9659-4949-8ae3-3af45dad9aa0" providerId="ADAL" clId="{C248B85C-ACA1-477F-A273-7023499D7CEA}" dt="2025-01-28T11:07:55.936" v="249"/>
          <ac:spMkLst>
            <pc:docMk/>
            <pc:sldMk cId="2622366887" sldId="1357"/>
            <ac:spMk id="23" creationId="{C3F4E1C5-E47C-6623-41D6-632CA56E9DA1}"/>
          </ac:spMkLst>
        </pc:spChg>
        <pc:spChg chg="add mod">
          <ac:chgData name="Béatrice DEL FRARI" userId="26ea9ac0-9659-4949-8ae3-3af45dad9aa0" providerId="ADAL" clId="{C248B85C-ACA1-477F-A273-7023499D7CEA}" dt="2025-01-28T11:08:45.943" v="262" actId="1076"/>
          <ac:spMkLst>
            <pc:docMk/>
            <pc:sldMk cId="2622366887" sldId="1357"/>
            <ac:spMk id="24" creationId="{F85309F4-92F1-F5E4-21D6-5CBED97C7A47}"/>
          </ac:spMkLst>
        </pc:spChg>
        <pc:grpChg chg="add mod">
          <ac:chgData name="Béatrice DEL FRARI" userId="26ea9ac0-9659-4949-8ae3-3af45dad9aa0" providerId="ADAL" clId="{C248B85C-ACA1-477F-A273-7023499D7CEA}" dt="2025-01-28T11:08:49.131" v="263" actId="1076"/>
          <ac:grpSpMkLst>
            <pc:docMk/>
            <pc:sldMk cId="2622366887" sldId="1357"/>
            <ac:grpSpMk id="4" creationId="{0610957C-2A0A-17C9-234F-6395019D5F34}"/>
          </ac:grpSpMkLst>
        </pc:grpChg>
        <pc:grpChg chg="mod">
          <ac:chgData name="Béatrice DEL FRARI" userId="26ea9ac0-9659-4949-8ae3-3af45dad9aa0" providerId="ADAL" clId="{C248B85C-ACA1-477F-A273-7023499D7CEA}" dt="2025-01-28T11:04:10.712" v="156"/>
          <ac:grpSpMkLst>
            <pc:docMk/>
            <pc:sldMk cId="2622366887" sldId="1357"/>
            <ac:grpSpMk id="8" creationId="{CC018DE3-E64A-1342-EBC4-016E4A68F272}"/>
          </ac:grpSpMkLst>
        </pc:grpChg>
        <pc:grpChg chg="mod">
          <ac:chgData name="Béatrice DEL FRARI" userId="26ea9ac0-9659-4949-8ae3-3af45dad9aa0" providerId="ADAL" clId="{C248B85C-ACA1-477F-A273-7023499D7CEA}" dt="2025-01-28T11:04:10.712" v="156"/>
          <ac:grpSpMkLst>
            <pc:docMk/>
            <pc:sldMk cId="2622366887" sldId="1357"/>
            <ac:grpSpMk id="18" creationId="{FE204788-AD1C-3009-877A-3E1D216864C8}"/>
          </ac:grpSpMkLst>
        </pc:grpChg>
        <pc:graphicFrameChg chg="del">
          <ac:chgData name="Béatrice DEL FRARI" userId="26ea9ac0-9659-4949-8ae3-3af45dad9aa0" providerId="ADAL" clId="{C248B85C-ACA1-477F-A273-7023499D7CEA}" dt="2025-01-28T11:03:28.819" v="151" actId="478"/>
          <ac:graphicFrameMkLst>
            <pc:docMk/>
            <pc:sldMk cId="2622366887" sldId="1357"/>
            <ac:graphicFrameMk id="5" creationId="{28144517-DCB8-8CED-E10C-3023AF2557BD}"/>
          </ac:graphicFrameMkLst>
        </pc:graphicFrameChg>
        <pc:picChg chg="del">
          <ac:chgData name="Béatrice DEL FRARI" userId="26ea9ac0-9659-4949-8ae3-3af45dad9aa0" providerId="ADAL" clId="{C248B85C-ACA1-477F-A273-7023499D7CEA}" dt="2025-01-28T11:04:06.529" v="154" actId="478"/>
          <ac:picMkLst>
            <pc:docMk/>
            <pc:sldMk cId="2622366887" sldId="1357"/>
            <ac:picMk id="6" creationId="{B8AD4263-D74C-4EF5-314E-41BD25250C49}"/>
          </ac:picMkLst>
        </pc:picChg>
      </pc:sldChg>
      <pc:sldChg chg="addSp delSp modSp add mod modAnim">
        <pc:chgData name="Béatrice DEL FRARI" userId="26ea9ac0-9659-4949-8ae3-3af45dad9aa0" providerId="ADAL" clId="{C248B85C-ACA1-477F-A273-7023499D7CEA}" dt="2025-01-29T11:01:36.722" v="1438"/>
        <pc:sldMkLst>
          <pc:docMk/>
          <pc:sldMk cId="769232417" sldId="1358"/>
        </pc:sldMkLst>
        <pc:spChg chg="add mod">
          <ac:chgData name="Béatrice DEL FRARI" userId="26ea9ac0-9659-4949-8ae3-3af45dad9aa0" providerId="ADAL" clId="{C248B85C-ACA1-477F-A273-7023499D7CEA}" dt="2025-01-28T11:10:52.587" v="314" actId="1076"/>
          <ac:spMkLst>
            <pc:docMk/>
            <pc:sldMk cId="769232417" sldId="1358"/>
            <ac:spMk id="5" creationId="{EA9DF9EC-FA16-EF27-2EB3-C14DEA8EA784}"/>
          </ac:spMkLst>
        </pc:spChg>
        <pc:spChg chg="del">
          <ac:chgData name="Béatrice DEL FRARI" userId="26ea9ac0-9659-4949-8ae3-3af45dad9aa0" providerId="ADAL" clId="{C248B85C-ACA1-477F-A273-7023499D7CEA}" dt="2025-01-28T11:05:58.118" v="171" actId="478"/>
          <ac:spMkLst>
            <pc:docMk/>
            <pc:sldMk cId="769232417" sldId="1358"/>
            <ac:spMk id="16" creationId="{936ACCA2-17BB-B56F-1887-3D8A132AC7E3}"/>
          </ac:spMkLst>
        </pc:spChg>
        <pc:spChg chg="mod">
          <ac:chgData name="Béatrice DEL FRARI" userId="26ea9ac0-9659-4949-8ae3-3af45dad9aa0" providerId="ADAL" clId="{C248B85C-ACA1-477F-A273-7023499D7CEA}" dt="2025-01-28T11:10:33.421" v="313" actId="20577"/>
          <ac:spMkLst>
            <pc:docMk/>
            <pc:sldMk cId="769232417" sldId="1358"/>
            <ac:spMk id="21" creationId="{B189BF6C-0468-834E-69D6-7CFDF393CCF6}"/>
          </ac:spMkLst>
        </pc:spChg>
        <pc:grpChg chg="mod">
          <ac:chgData name="Béatrice DEL FRARI" userId="26ea9ac0-9659-4949-8ae3-3af45dad9aa0" providerId="ADAL" clId="{C248B85C-ACA1-477F-A273-7023499D7CEA}" dt="2025-01-28T11:10:19.143" v="308" actId="1076"/>
          <ac:grpSpMkLst>
            <pc:docMk/>
            <pc:sldMk cId="769232417" sldId="1358"/>
            <ac:grpSpMk id="4" creationId="{A93C3C04-B297-783B-ABF4-BAD747BE7035}"/>
          </ac:grpSpMkLst>
        </pc:grpChg>
      </pc:sldChg>
      <pc:sldChg chg="addSp delSp modSp add mod modAnim">
        <pc:chgData name="Béatrice DEL FRARI" userId="26ea9ac0-9659-4949-8ae3-3af45dad9aa0" providerId="ADAL" clId="{C248B85C-ACA1-477F-A273-7023499D7CEA}" dt="2025-01-29T11:01:19.247" v="1437"/>
        <pc:sldMkLst>
          <pc:docMk/>
          <pc:sldMk cId="245548035" sldId="1359"/>
        </pc:sldMkLst>
        <pc:spChg chg="mod">
          <ac:chgData name="Béatrice DEL FRARI" userId="26ea9ac0-9659-4949-8ae3-3af45dad9aa0" providerId="ADAL" clId="{C248B85C-ACA1-477F-A273-7023499D7CEA}" dt="2025-01-28T11:17:02.864" v="439" actId="948"/>
          <ac:spMkLst>
            <pc:docMk/>
            <pc:sldMk cId="245548035" sldId="1359"/>
            <ac:spMk id="5" creationId="{9C17506E-5AF9-BAE5-B12B-9F5D7361A4D0}"/>
          </ac:spMkLst>
        </pc:spChg>
        <pc:spChg chg="add mod">
          <ac:chgData name="Béatrice DEL FRARI" userId="26ea9ac0-9659-4949-8ae3-3af45dad9aa0" providerId="ADAL" clId="{C248B85C-ACA1-477F-A273-7023499D7CEA}" dt="2025-01-28T11:17:14.270" v="441" actId="1076"/>
          <ac:spMkLst>
            <pc:docMk/>
            <pc:sldMk cId="245548035" sldId="1359"/>
            <ac:spMk id="6" creationId="{A8B415D0-FD5B-BCC1-217A-D78E1A089EF4}"/>
          </ac:spMkLst>
        </pc:spChg>
        <pc:spChg chg="mod">
          <ac:chgData name="Béatrice DEL FRARI" userId="26ea9ac0-9659-4949-8ae3-3af45dad9aa0" providerId="ADAL" clId="{C248B85C-ACA1-477F-A273-7023499D7CEA}" dt="2025-01-28T11:13:42.843" v="370" actId="1076"/>
          <ac:spMkLst>
            <pc:docMk/>
            <pc:sldMk cId="245548035" sldId="1359"/>
            <ac:spMk id="21" creationId="{1E4295BE-CDE6-8C85-DA8C-D0A2F5CF99CB}"/>
          </ac:spMkLst>
        </pc:spChg>
        <pc:grpChg chg="del">
          <ac:chgData name="Béatrice DEL FRARI" userId="26ea9ac0-9659-4949-8ae3-3af45dad9aa0" providerId="ADAL" clId="{C248B85C-ACA1-477F-A273-7023499D7CEA}" dt="2025-01-28T11:12:11.180" v="345" actId="478"/>
          <ac:grpSpMkLst>
            <pc:docMk/>
            <pc:sldMk cId="245548035" sldId="1359"/>
            <ac:grpSpMk id="4" creationId="{76CFB817-6B01-3BB9-D152-421B2BD3744F}"/>
          </ac:grpSpMkLst>
        </pc:grpChg>
        <pc:graphicFrameChg chg="add mod modGraphic">
          <ac:chgData name="Béatrice DEL FRARI" userId="26ea9ac0-9659-4949-8ae3-3af45dad9aa0" providerId="ADAL" clId="{C248B85C-ACA1-477F-A273-7023499D7CEA}" dt="2025-01-28T11:17:09.084" v="440" actId="1076"/>
          <ac:graphicFrameMkLst>
            <pc:docMk/>
            <pc:sldMk cId="245548035" sldId="1359"/>
            <ac:graphicFrameMk id="12" creationId="{C364BB1A-A41E-C3F5-7FD4-3AA754B251CD}"/>
          </ac:graphicFrameMkLst>
        </pc:graphicFrameChg>
      </pc:sldChg>
      <pc:sldChg chg="addSp delSp modSp add mod modAnim">
        <pc:chgData name="Béatrice DEL FRARI" userId="26ea9ac0-9659-4949-8ae3-3af45dad9aa0" providerId="ADAL" clId="{C248B85C-ACA1-477F-A273-7023499D7CEA}" dt="2025-01-29T10:55:33.033" v="1383"/>
        <pc:sldMkLst>
          <pc:docMk/>
          <pc:sldMk cId="712149618" sldId="1360"/>
        </pc:sldMkLst>
        <pc:spChg chg="mod">
          <ac:chgData name="Béatrice DEL FRARI" userId="26ea9ac0-9659-4949-8ae3-3af45dad9aa0" providerId="ADAL" clId="{C248B85C-ACA1-477F-A273-7023499D7CEA}" dt="2025-01-28T11:18:26.916" v="486" actId="20577"/>
          <ac:spMkLst>
            <pc:docMk/>
            <pc:sldMk cId="712149618" sldId="1360"/>
            <ac:spMk id="3" creationId="{57BB92E8-A410-C612-9B8D-54DA31ACE550}"/>
          </ac:spMkLst>
        </pc:spChg>
        <pc:spChg chg="add mod">
          <ac:chgData name="Béatrice DEL FRARI" userId="26ea9ac0-9659-4949-8ae3-3af45dad9aa0" providerId="ADAL" clId="{C248B85C-ACA1-477F-A273-7023499D7CEA}" dt="2025-01-28T11:22:27.543" v="552" actId="1076"/>
          <ac:spMkLst>
            <pc:docMk/>
            <pc:sldMk cId="712149618" sldId="1360"/>
            <ac:spMk id="4" creationId="{292F417C-A845-ADCE-BEC8-2BB992A7032D}"/>
          </ac:spMkLst>
        </pc:spChg>
        <pc:spChg chg="mod">
          <ac:chgData name="Béatrice DEL FRARI" userId="26ea9ac0-9659-4949-8ae3-3af45dad9aa0" providerId="ADAL" clId="{C248B85C-ACA1-477F-A273-7023499D7CEA}" dt="2025-01-28T11:22:51.671" v="555" actId="207"/>
          <ac:spMkLst>
            <pc:docMk/>
            <pc:sldMk cId="712149618" sldId="1360"/>
            <ac:spMk id="5" creationId="{E21CE8F2-F234-15CC-A414-4451DF0D7BFF}"/>
          </ac:spMkLst>
        </pc:spChg>
        <pc:spChg chg="del">
          <ac:chgData name="Béatrice DEL FRARI" userId="26ea9ac0-9659-4949-8ae3-3af45dad9aa0" providerId="ADAL" clId="{C248B85C-ACA1-477F-A273-7023499D7CEA}" dt="2025-01-28T11:19:48.831" v="507" actId="478"/>
          <ac:spMkLst>
            <pc:docMk/>
            <pc:sldMk cId="712149618" sldId="1360"/>
            <ac:spMk id="6" creationId="{CCA62B37-7EDC-4EC1-31C0-012AC084B378}"/>
          </ac:spMkLst>
        </pc:spChg>
        <pc:spChg chg="add mod">
          <ac:chgData name="Béatrice DEL FRARI" userId="26ea9ac0-9659-4949-8ae3-3af45dad9aa0" providerId="ADAL" clId="{C248B85C-ACA1-477F-A273-7023499D7CEA}" dt="2025-01-28T11:23:03.866" v="556" actId="20577"/>
          <ac:spMkLst>
            <pc:docMk/>
            <pc:sldMk cId="712149618" sldId="1360"/>
            <ac:spMk id="8" creationId="{8BA36248-BE5F-FFAE-69F6-64AB57E7D665}"/>
          </ac:spMkLst>
        </pc:spChg>
        <pc:spChg chg="add del mod">
          <ac:chgData name="Béatrice DEL FRARI" userId="26ea9ac0-9659-4949-8ae3-3af45dad9aa0" providerId="ADAL" clId="{C248B85C-ACA1-477F-A273-7023499D7CEA}" dt="2025-01-28T11:22:18.677" v="550" actId="1076"/>
          <ac:spMkLst>
            <pc:docMk/>
            <pc:sldMk cId="712149618" sldId="1360"/>
            <ac:spMk id="21" creationId="{6DA3BE70-52B6-7DCE-BDFA-E51B68228E39}"/>
          </ac:spMkLst>
        </pc:spChg>
        <pc:graphicFrameChg chg="del">
          <ac:chgData name="Béatrice DEL FRARI" userId="26ea9ac0-9659-4949-8ae3-3af45dad9aa0" providerId="ADAL" clId="{C248B85C-ACA1-477F-A273-7023499D7CEA}" dt="2025-01-28T11:19:46.424" v="506" actId="478"/>
          <ac:graphicFrameMkLst>
            <pc:docMk/>
            <pc:sldMk cId="712149618" sldId="1360"/>
            <ac:graphicFrameMk id="12" creationId="{0AB2B13E-2003-04F5-94D2-130EECF7EF93}"/>
          </ac:graphicFrameMkLst>
        </pc:graphicFrameChg>
      </pc:sldChg>
      <pc:sldChg chg="addSp delSp modSp add mod ord">
        <pc:chgData name="Béatrice DEL FRARI" userId="26ea9ac0-9659-4949-8ae3-3af45dad9aa0" providerId="ADAL" clId="{C248B85C-ACA1-477F-A273-7023499D7CEA}" dt="2025-01-29T11:08:44.773" v="1439" actId="208"/>
        <pc:sldMkLst>
          <pc:docMk/>
          <pc:sldMk cId="444657365" sldId="1361"/>
        </pc:sldMkLst>
        <pc:spChg chg="mod">
          <ac:chgData name="Béatrice DEL FRARI" userId="26ea9ac0-9659-4949-8ae3-3af45dad9aa0" providerId="ADAL" clId="{C248B85C-ACA1-477F-A273-7023499D7CEA}" dt="2025-01-28T14:10:09.881" v="585" actId="20577"/>
          <ac:spMkLst>
            <pc:docMk/>
            <pc:sldMk cId="444657365" sldId="1361"/>
            <ac:spMk id="2" creationId="{9EDD46C3-B757-8751-6ED1-EEB54A829494}"/>
          </ac:spMkLst>
        </pc:spChg>
        <pc:picChg chg="del">
          <ac:chgData name="Béatrice DEL FRARI" userId="26ea9ac0-9659-4949-8ae3-3af45dad9aa0" providerId="ADAL" clId="{C248B85C-ACA1-477F-A273-7023499D7CEA}" dt="2025-01-28T14:23:54.426" v="731" actId="478"/>
          <ac:picMkLst>
            <pc:docMk/>
            <pc:sldMk cId="444657365" sldId="1361"/>
            <ac:picMk id="5" creationId="{24C59E44-5AB2-D559-5F66-E0CBFEF1F257}"/>
          </ac:picMkLst>
        </pc:picChg>
        <pc:picChg chg="add del mod">
          <ac:chgData name="Béatrice DEL FRARI" userId="26ea9ac0-9659-4949-8ae3-3af45dad9aa0" providerId="ADAL" clId="{C248B85C-ACA1-477F-A273-7023499D7CEA}" dt="2025-01-28T14:51:24.150" v="771" actId="478"/>
          <ac:picMkLst>
            <pc:docMk/>
            <pc:sldMk cId="444657365" sldId="1361"/>
            <ac:picMk id="6" creationId="{7E7F8339-A4C0-308E-093E-83DFCFADEBE9}"/>
          </ac:picMkLst>
        </pc:picChg>
        <pc:picChg chg="add mod">
          <ac:chgData name="Béatrice DEL FRARI" userId="26ea9ac0-9659-4949-8ae3-3af45dad9aa0" providerId="ADAL" clId="{C248B85C-ACA1-477F-A273-7023499D7CEA}" dt="2025-01-29T11:08:44.773" v="1439" actId="208"/>
          <ac:picMkLst>
            <pc:docMk/>
            <pc:sldMk cId="444657365" sldId="1361"/>
            <ac:picMk id="9" creationId="{354B1D97-5F3D-5021-9746-414AE5CDCF96}"/>
          </ac:picMkLst>
        </pc:picChg>
        <pc:picChg chg="add del mod">
          <ac:chgData name="Béatrice DEL FRARI" userId="26ea9ac0-9659-4949-8ae3-3af45dad9aa0" providerId="ADAL" clId="{C248B85C-ACA1-477F-A273-7023499D7CEA}" dt="2025-01-28T14:49:29.099" v="768" actId="478"/>
          <ac:picMkLst>
            <pc:docMk/>
            <pc:sldMk cId="444657365" sldId="1361"/>
            <ac:picMk id="3074" creationId="{D485363D-430E-7A2C-054F-704902A5DA30}"/>
          </ac:picMkLst>
        </pc:picChg>
      </pc:sldChg>
      <pc:sldChg chg="add del">
        <pc:chgData name="Béatrice DEL FRARI" userId="26ea9ac0-9659-4949-8ae3-3af45dad9aa0" providerId="ADAL" clId="{C248B85C-ACA1-477F-A273-7023499D7CEA}" dt="2025-01-28T14:07:57.326" v="562" actId="2890"/>
        <pc:sldMkLst>
          <pc:docMk/>
          <pc:sldMk cId="4206779294" sldId="1361"/>
        </pc:sldMkLst>
      </pc:sldChg>
      <pc:sldChg chg="addSp delSp modSp add mod ord modAnim">
        <pc:chgData name="Béatrice DEL FRARI" userId="26ea9ac0-9659-4949-8ae3-3af45dad9aa0" providerId="ADAL" clId="{C248B85C-ACA1-477F-A273-7023499D7CEA}" dt="2025-01-29T10:55:48.653" v="1384"/>
        <pc:sldMkLst>
          <pc:docMk/>
          <pc:sldMk cId="516973527" sldId="1362"/>
        </pc:sldMkLst>
        <pc:spChg chg="mod">
          <ac:chgData name="Béatrice DEL FRARI" userId="26ea9ac0-9659-4949-8ae3-3af45dad9aa0" providerId="ADAL" clId="{C248B85C-ACA1-477F-A273-7023499D7CEA}" dt="2025-01-28T14:12:34.318" v="605" actId="20577"/>
          <ac:spMkLst>
            <pc:docMk/>
            <pc:sldMk cId="516973527" sldId="1362"/>
            <ac:spMk id="3" creationId="{130C93A3-8206-D4B2-CFDA-6C29E86D732D}"/>
          </ac:spMkLst>
        </pc:spChg>
        <pc:spChg chg="del">
          <ac:chgData name="Béatrice DEL FRARI" userId="26ea9ac0-9659-4949-8ae3-3af45dad9aa0" providerId="ADAL" clId="{C248B85C-ACA1-477F-A273-7023499D7CEA}" dt="2025-01-28T14:12:54.423" v="608" actId="478"/>
          <ac:spMkLst>
            <pc:docMk/>
            <pc:sldMk cId="516973527" sldId="1362"/>
            <ac:spMk id="4" creationId="{42A08FA3-BE61-1B54-7655-6D5B99303CD6}"/>
          </ac:spMkLst>
        </pc:spChg>
        <pc:spChg chg="del">
          <ac:chgData name="Béatrice DEL FRARI" userId="26ea9ac0-9659-4949-8ae3-3af45dad9aa0" providerId="ADAL" clId="{C248B85C-ACA1-477F-A273-7023499D7CEA}" dt="2025-01-28T14:12:48.653" v="606" actId="478"/>
          <ac:spMkLst>
            <pc:docMk/>
            <pc:sldMk cId="516973527" sldId="1362"/>
            <ac:spMk id="5" creationId="{5508F112-90CE-87D9-BDD3-91F20E781C41}"/>
          </ac:spMkLst>
        </pc:spChg>
        <pc:spChg chg="del">
          <ac:chgData name="Béatrice DEL FRARI" userId="26ea9ac0-9659-4949-8ae3-3af45dad9aa0" providerId="ADAL" clId="{C248B85C-ACA1-477F-A273-7023499D7CEA}" dt="2025-01-28T14:12:56.320" v="609" actId="478"/>
          <ac:spMkLst>
            <pc:docMk/>
            <pc:sldMk cId="516973527" sldId="1362"/>
            <ac:spMk id="8" creationId="{C78F2D45-0B6E-9C81-131A-E6832348BE5B}"/>
          </ac:spMkLst>
        </pc:spChg>
        <pc:spChg chg="del">
          <ac:chgData name="Béatrice DEL FRARI" userId="26ea9ac0-9659-4949-8ae3-3af45dad9aa0" providerId="ADAL" clId="{C248B85C-ACA1-477F-A273-7023499D7CEA}" dt="2025-01-28T14:12:51.678" v="607" actId="478"/>
          <ac:spMkLst>
            <pc:docMk/>
            <pc:sldMk cId="516973527" sldId="1362"/>
            <ac:spMk id="21" creationId="{14CF55C1-B40B-1AC6-81B9-C5A1624AA18F}"/>
          </ac:spMkLst>
        </pc:spChg>
        <pc:graphicFrameChg chg="add mod modGraphic">
          <ac:chgData name="Béatrice DEL FRARI" userId="26ea9ac0-9659-4949-8ae3-3af45dad9aa0" providerId="ADAL" clId="{C248B85C-ACA1-477F-A273-7023499D7CEA}" dt="2025-01-28T14:18:51.373" v="672" actId="5793"/>
          <ac:graphicFrameMkLst>
            <pc:docMk/>
            <pc:sldMk cId="516973527" sldId="1362"/>
            <ac:graphicFrameMk id="6" creationId="{DECE508D-F539-0A7D-643E-70001BCFAABE}"/>
          </ac:graphicFrameMkLst>
        </pc:graphicFrameChg>
      </pc:sldChg>
      <pc:sldChg chg="addSp delSp modSp add mod modAnim">
        <pc:chgData name="Béatrice DEL FRARI" userId="26ea9ac0-9659-4949-8ae3-3af45dad9aa0" providerId="ADAL" clId="{C248B85C-ACA1-477F-A273-7023499D7CEA}" dt="2025-01-29T10:56:13.331" v="1387"/>
        <pc:sldMkLst>
          <pc:docMk/>
          <pc:sldMk cId="295065687" sldId="1363"/>
        </pc:sldMkLst>
        <pc:graphicFrameChg chg="mod modGraphic">
          <ac:chgData name="Béatrice DEL FRARI" userId="26ea9ac0-9659-4949-8ae3-3af45dad9aa0" providerId="ADAL" clId="{C248B85C-ACA1-477F-A273-7023499D7CEA}" dt="2025-01-28T15:22:21.813" v="817" actId="1076"/>
          <ac:graphicFrameMkLst>
            <pc:docMk/>
            <pc:sldMk cId="295065687" sldId="1363"/>
            <ac:graphicFrameMk id="6" creationId="{29C9CE88-C50A-DCFA-4E8C-F239195CF2C6}"/>
          </ac:graphicFrameMkLst>
        </pc:graphicFrameChg>
        <pc:picChg chg="add del mod">
          <ac:chgData name="Béatrice DEL FRARI" userId="26ea9ac0-9659-4949-8ae3-3af45dad9aa0" providerId="ADAL" clId="{C248B85C-ACA1-477F-A273-7023499D7CEA}" dt="2025-01-28T15:22:13.186" v="816" actId="478"/>
          <ac:picMkLst>
            <pc:docMk/>
            <pc:sldMk cId="295065687" sldId="1363"/>
            <ac:picMk id="4" creationId="{E08705FD-95EA-A466-4214-606A99129BE3}"/>
          </ac:picMkLst>
        </pc:picChg>
      </pc:sldChg>
      <pc:sldChg chg="modSp add mod modAnim">
        <pc:chgData name="Béatrice DEL FRARI" userId="26ea9ac0-9659-4949-8ae3-3af45dad9aa0" providerId="ADAL" clId="{C248B85C-ACA1-477F-A273-7023499D7CEA}" dt="2025-01-29T10:56:23.795" v="1388"/>
        <pc:sldMkLst>
          <pc:docMk/>
          <pc:sldMk cId="1846351676" sldId="1364"/>
        </pc:sldMkLst>
        <pc:graphicFrameChg chg="mod modGraphic">
          <ac:chgData name="Béatrice DEL FRARI" userId="26ea9ac0-9659-4949-8ae3-3af45dad9aa0" providerId="ADAL" clId="{C248B85C-ACA1-477F-A273-7023499D7CEA}" dt="2025-01-28T14:28:48.955" v="763" actId="20577"/>
          <ac:graphicFrameMkLst>
            <pc:docMk/>
            <pc:sldMk cId="1846351676" sldId="1364"/>
            <ac:graphicFrameMk id="6" creationId="{2B218DF9-F005-C361-861D-08A616C3EC1E}"/>
          </ac:graphicFrameMkLst>
        </pc:graphicFrameChg>
      </pc:sldChg>
      <pc:sldChg chg="addSp delSp modSp add mod ord">
        <pc:chgData name="Béatrice DEL FRARI" userId="26ea9ac0-9659-4949-8ae3-3af45dad9aa0" providerId="ADAL" clId="{C248B85C-ACA1-477F-A273-7023499D7CEA}" dt="2025-01-28T15:17:23.633" v="803" actId="478"/>
        <pc:sldMkLst>
          <pc:docMk/>
          <pc:sldMk cId="1428053320" sldId="1365"/>
        </pc:sldMkLst>
        <pc:spChg chg="mod">
          <ac:chgData name="Béatrice DEL FRARI" userId="26ea9ac0-9659-4949-8ae3-3af45dad9aa0" providerId="ADAL" clId="{C248B85C-ACA1-477F-A273-7023499D7CEA}" dt="2025-01-28T14:52:22.941" v="795" actId="20577"/>
          <ac:spMkLst>
            <pc:docMk/>
            <pc:sldMk cId="1428053320" sldId="1365"/>
            <ac:spMk id="2" creationId="{9C8356EF-3F6F-F86A-3568-CD87F2C9C495}"/>
          </ac:spMkLst>
        </pc:spChg>
        <pc:picChg chg="add mod">
          <ac:chgData name="Béatrice DEL FRARI" userId="26ea9ac0-9659-4949-8ae3-3af45dad9aa0" providerId="ADAL" clId="{C248B85C-ACA1-477F-A273-7023499D7CEA}" dt="2025-01-28T15:17:14.382" v="802" actId="1076"/>
          <ac:picMkLst>
            <pc:docMk/>
            <pc:sldMk cId="1428053320" sldId="1365"/>
            <ac:picMk id="5" creationId="{D19AD326-7788-1356-8D95-093665DC2916}"/>
          </ac:picMkLst>
        </pc:picChg>
        <pc:picChg chg="del mod">
          <ac:chgData name="Béatrice DEL FRARI" userId="26ea9ac0-9659-4949-8ae3-3af45dad9aa0" providerId="ADAL" clId="{C248B85C-ACA1-477F-A273-7023499D7CEA}" dt="2025-01-28T15:17:23.633" v="803" actId="478"/>
          <ac:picMkLst>
            <pc:docMk/>
            <pc:sldMk cId="1428053320" sldId="1365"/>
            <ac:picMk id="9" creationId="{535B70C5-5260-1C16-D95B-781D47B34512}"/>
          </ac:picMkLst>
        </pc:picChg>
      </pc:sldChg>
      <pc:sldChg chg="addSp delSp modSp add mod ord modAnim">
        <pc:chgData name="Béatrice DEL FRARI" userId="26ea9ac0-9659-4949-8ae3-3af45dad9aa0" providerId="ADAL" clId="{C248B85C-ACA1-477F-A273-7023499D7CEA}" dt="2025-01-29T10:56:35.745" v="1389"/>
        <pc:sldMkLst>
          <pc:docMk/>
          <pc:sldMk cId="1482236166" sldId="1366"/>
        </pc:sldMkLst>
        <pc:spChg chg="mod">
          <ac:chgData name="Béatrice DEL FRARI" userId="26ea9ac0-9659-4949-8ae3-3af45dad9aa0" providerId="ADAL" clId="{C248B85C-ACA1-477F-A273-7023499D7CEA}" dt="2025-01-28T15:22:45.504" v="842" actId="20577"/>
          <ac:spMkLst>
            <pc:docMk/>
            <pc:sldMk cId="1482236166" sldId="1366"/>
            <ac:spMk id="3" creationId="{3D5B0BF8-CBD3-B4A4-B5D1-41A442EF1849}"/>
          </ac:spMkLst>
        </pc:spChg>
        <pc:graphicFrameChg chg="add mod modGraphic">
          <ac:chgData name="Béatrice DEL FRARI" userId="26ea9ac0-9659-4949-8ae3-3af45dad9aa0" providerId="ADAL" clId="{C248B85C-ACA1-477F-A273-7023499D7CEA}" dt="2025-01-28T15:52:44.005" v="956" actId="20577"/>
          <ac:graphicFrameMkLst>
            <pc:docMk/>
            <pc:sldMk cId="1482236166" sldId="1366"/>
            <ac:graphicFrameMk id="5" creationId="{9F6EE8C3-C007-1A6E-DE66-72F114E571A9}"/>
          </ac:graphicFrameMkLst>
        </pc:graphicFrameChg>
        <pc:graphicFrameChg chg="del">
          <ac:chgData name="Béatrice DEL FRARI" userId="26ea9ac0-9659-4949-8ae3-3af45dad9aa0" providerId="ADAL" clId="{C248B85C-ACA1-477F-A273-7023499D7CEA}" dt="2025-01-28T15:38:17.861" v="843" actId="478"/>
          <ac:graphicFrameMkLst>
            <pc:docMk/>
            <pc:sldMk cId="1482236166" sldId="1366"/>
            <ac:graphicFrameMk id="6" creationId="{925156D7-DB24-9CDC-36BE-D1C5E563988A}"/>
          </ac:graphicFrameMkLst>
        </pc:graphicFrameChg>
        <pc:picChg chg="add del mod">
          <ac:chgData name="Béatrice DEL FRARI" userId="26ea9ac0-9659-4949-8ae3-3af45dad9aa0" providerId="ADAL" clId="{C248B85C-ACA1-477F-A273-7023499D7CEA}" dt="2025-01-28T15:38:25.520" v="845" actId="478"/>
          <ac:picMkLst>
            <pc:docMk/>
            <pc:sldMk cId="1482236166" sldId="1366"/>
            <ac:picMk id="4" creationId="{CF970D3D-9BC8-0012-B96E-2C9BD3E1E3C9}"/>
          </ac:picMkLst>
        </pc:picChg>
      </pc:sldChg>
      <pc:sldChg chg="addSp delSp modSp add mod modAnim">
        <pc:chgData name="Béatrice DEL FRARI" userId="26ea9ac0-9659-4949-8ae3-3af45dad9aa0" providerId="ADAL" clId="{C248B85C-ACA1-477F-A273-7023499D7CEA}" dt="2025-01-29T10:56:48.494" v="1390"/>
        <pc:sldMkLst>
          <pc:docMk/>
          <pc:sldMk cId="592244121" sldId="1367"/>
        </pc:sldMkLst>
        <pc:spChg chg="mod">
          <ac:chgData name="Béatrice DEL FRARI" userId="26ea9ac0-9659-4949-8ae3-3af45dad9aa0" providerId="ADAL" clId="{C248B85C-ACA1-477F-A273-7023499D7CEA}" dt="2025-01-28T15:53:16.403" v="972" actId="20577"/>
          <ac:spMkLst>
            <pc:docMk/>
            <pc:sldMk cId="592244121" sldId="1367"/>
            <ac:spMk id="3" creationId="{82E9AC57-F7DF-804A-85CF-18F9BF593D1D}"/>
          </ac:spMkLst>
        </pc:spChg>
        <pc:graphicFrameChg chg="add mod modGraphic">
          <ac:chgData name="Béatrice DEL FRARI" userId="26ea9ac0-9659-4949-8ae3-3af45dad9aa0" providerId="ADAL" clId="{C248B85C-ACA1-477F-A273-7023499D7CEA}" dt="2025-01-28T16:26:41.776" v="1075" actId="207"/>
          <ac:graphicFrameMkLst>
            <pc:docMk/>
            <pc:sldMk cId="592244121" sldId="1367"/>
            <ac:graphicFrameMk id="4" creationId="{E0475DB0-804A-55A9-9077-F9A9E42BE6F2}"/>
          </ac:graphicFrameMkLst>
        </pc:graphicFrameChg>
        <pc:graphicFrameChg chg="del">
          <ac:chgData name="Béatrice DEL FRARI" userId="26ea9ac0-9659-4949-8ae3-3af45dad9aa0" providerId="ADAL" clId="{C248B85C-ACA1-477F-A273-7023499D7CEA}" dt="2025-01-28T15:53:36.124" v="973" actId="478"/>
          <ac:graphicFrameMkLst>
            <pc:docMk/>
            <pc:sldMk cId="592244121" sldId="1367"/>
            <ac:graphicFrameMk id="5" creationId="{FE55F7EC-F536-4A83-756A-24B4DD2B2CEC}"/>
          </ac:graphicFrameMkLst>
        </pc:graphicFrameChg>
      </pc:sldChg>
      <pc:sldChg chg="modSp add mod modAnim">
        <pc:chgData name="Béatrice DEL FRARI" userId="26ea9ac0-9659-4949-8ae3-3af45dad9aa0" providerId="ADAL" clId="{C248B85C-ACA1-477F-A273-7023499D7CEA}" dt="2025-01-29T10:56:53.893" v="1391"/>
        <pc:sldMkLst>
          <pc:docMk/>
          <pc:sldMk cId="3791390741" sldId="1368"/>
        </pc:sldMkLst>
        <pc:spChg chg="mod">
          <ac:chgData name="Béatrice DEL FRARI" userId="26ea9ac0-9659-4949-8ae3-3af45dad9aa0" providerId="ADAL" clId="{C248B85C-ACA1-477F-A273-7023499D7CEA}" dt="2025-01-28T16:31:53.961" v="1150" actId="20577"/>
          <ac:spMkLst>
            <pc:docMk/>
            <pc:sldMk cId="3791390741" sldId="1368"/>
            <ac:spMk id="3" creationId="{74D24A72-662A-AE88-B402-DCB158F2F757}"/>
          </ac:spMkLst>
        </pc:spChg>
        <pc:graphicFrameChg chg="mod modGraphic">
          <ac:chgData name="Béatrice DEL FRARI" userId="26ea9ac0-9659-4949-8ae3-3af45dad9aa0" providerId="ADAL" clId="{C248B85C-ACA1-477F-A273-7023499D7CEA}" dt="2025-01-28T16:31:26.236" v="1141" actId="14734"/>
          <ac:graphicFrameMkLst>
            <pc:docMk/>
            <pc:sldMk cId="3791390741" sldId="1368"/>
            <ac:graphicFrameMk id="4" creationId="{A2118375-9D63-A76F-CAC7-4069ECA9E45C}"/>
          </ac:graphicFrameMkLst>
        </pc:graphicFrameChg>
      </pc:sldChg>
      <pc:sldChg chg="addSp delSp modSp add mod ord">
        <pc:chgData name="Béatrice DEL FRARI" userId="26ea9ac0-9659-4949-8ae3-3af45dad9aa0" providerId="ADAL" clId="{C248B85C-ACA1-477F-A273-7023499D7CEA}" dt="2025-01-28T16:33:18.494" v="1160" actId="1076"/>
        <pc:sldMkLst>
          <pc:docMk/>
          <pc:sldMk cId="2958079023" sldId="1369"/>
        </pc:sldMkLst>
        <pc:spChg chg="del mod">
          <ac:chgData name="Béatrice DEL FRARI" userId="26ea9ac0-9659-4949-8ae3-3af45dad9aa0" providerId="ADAL" clId="{C248B85C-ACA1-477F-A273-7023499D7CEA}" dt="2025-01-28T16:33:02.979" v="1156"/>
          <ac:spMkLst>
            <pc:docMk/>
            <pc:sldMk cId="2958079023" sldId="1369"/>
            <ac:spMk id="11" creationId="{AD4F1214-0E27-034A-DE31-7E3689DD2589}"/>
          </ac:spMkLst>
        </pc:spChg>
        <pc:picChg chg="add mod">
          <ac:chgData name="Béatrice DEL FRARI" userId="26ea9ac0-9659-4949-8ae3-3af45dad9aa0" providerId="ADAL" clId="{C248B85C-ACA1-477F-A273-7023499D7CEA}" dt="2025-01-28T16:33:18.494" v="1160" actId="1076"/>
          <ac:picMkLst>
            <pc:docMk/>
            <pc:sldMk cId="2958079023" sldId="1369"/>
            <ac:picMk id="2" creationId="{44112BDA-AE72-75C7-F177-C4EEFF112CE7}"/>
          </ac:picMkLst>
        </pc:picChg>
      </pc:sldChg>
      <pc:sldChg chg="addSp delSp modSp add mod ord">
        <pc:chgData name="Béatrice DEL FRARI" userId="26ea9ac0-9659-4949-8ae3-3af45dad9aa0" providerId="ADAL" clId="{C248B85C-ACA1-477F-A273-7023499D7CEA}" dt="2025-01-29T11:10:35.985" v="1442" actId="14100"/>
        <pc:sldMkLst>
          <pc:docMk/>
          <pc:sldMk cId="2953744240" sldId="1370"/>
        </pc:sldMkLst>
        <pc:spChg chg="mod">
          <ac:chgData name="Béatrice DEL FRARI" userId="26ea9ac0-9659-4949-8ae3-3af45dad9aa0" providerId="ADAL" clId="{C248B85C-ACA1-477F-A273-7023499D7CEA}" dt="2025-01-29T10:55:12.536" v="1380" actId="20577"/>
          <ac:spMkLst>
            <pc:docMk/>
            <pc:sldMk cId="2953744240" sldId="1370"/>
            <ac:spMk id="2" creationId="{01B05294-51FE-BF48-8FB5-A0332C93E391}"/>
          </ac:spMkLst>
        </pc:spChg>
        <pc:picChg chg="add mod">
          <ac:chgData name="Béatrice DEL FRARI" userId="26ea9ac0-9659-4949-8ae3-3af45dad9aa0" providerId="ADAL" clId="{C248B85C-ACA1-477F-A273-7023499D7CEA}" dt="2025-01-29T11:10:35.985" v="1442" actId="14100"/>
          <ac:picMkLst>
            <pc:docMk/>
            <pc:sldMk cId="2953744240" sldId="1370"/>
            <ac:picMk id="5" creationId="{5E7AA483-1A29-F33E-6733-D3E4F6BD074F}"/>
          </ac:picMkLst>
        </pc:picChg>
        <pc:picChg chg="del">
          <ac:chgData name="Béatrice DEL FRARI" userId="26ea9ac0-9659-4949-8ae3-3af45dad9aa0" providerId="ADAL" clId="{C248B85C-ACA1-477F-A273-7023499D7CEA}" dt="2025-01-29T10:55:19.626" v="1381" actId="478"/>
          <ac:picMkLst>
            <pc:docMk/>
            <pc:sldMk cId="2953744240" sldId="1370"/>
            <ac:picMk id="9" creationId="{79179879-DF0A-0A98-0B8D-84EDFF2E0F64}"/>
          </ac:picMkLst>
        </pc:picChg>
      </pc:sldChg>
      <pc:sldMasterChg chg="del delSldLayout">
        <pc:chgData name="Béatrice DEL FRARI" userId="26ea9ac0-9659-4949-8ae3-3af45dad9aa0" providerId="ADAL" clId="{C248B85C-ACA1-477F-A273-7023499D7CEA}" dt="2025-01-28T16:33:26.906" v="1161" actId="47"/>
        <pc:sldMasterMkLst>
          <pc:docMk/>
          <pc:sldMasterMk cId="189862927" sldId="2147483768"/>
        </pc:sldMasterMkLst>
        <pc:sldLayoutChg chg="del">
          <pc:chgData name="Béatrice DEL FRARI" userId="26ea9ac0-9659-4949-8ae3-3af45dad9aa0" providerId="ADAL" clId="{C248B85C-ACA1-477F-A273-7023499D7CEA}" dt="2025-01-28T16:33:26.906" v="1161" actId="47"/>
          <pc:sldLayoutMkLst>
            <pc:docMk/>
            <pc:sldMasterMk cId="189862927" sldId="2147483768"/>
            <pc:sldLayoutMk cId="628200291" sldId="2147483769"/>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844334458" sldId="2147483770"/>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679627107" sldId="2147483771"/>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873952058" sldId="2147483772"/>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511092277" sldId="2147483773"/>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603139665" sldId="2147483774"/>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1244199044" sldId="2147483775"/>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402128070" sldId="2147483776"/>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2668967162" sldId="2147483777"/>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1786252853" sldId="2147483778"/>
          </pc:sldLayoutMkLst>
        </pc:sldLayoutChg>
        <pc:sldLayoutChg chg="del">
          <pc:chgData name="Béatrice DEL FRARI" userId="26ea9ac0-9659-4949-8ae3-3af45dad9aa0" providerId="ADAL" clId="{C248B85C-ACA1-477F-A273-7023499D7CEA}" dt="2025-01-28T16:33:26.906" v="1161" actId="47"/>
          <pc:sldLayoutMkLst>
            <pc:docMk/>
            <pc:sldMasterMk cId="189862927" sldId="2147483768"/>
            <pc:sldLayoutMk cId="3456335244" sldId="214748377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D9447F-ABAB-4D3D-B4F9-5A2043CB18D6}" type="datetimeFigureOut">
              <a:rPr lang="fr-FR" smtClean="0"/>
              <a:pPr/>
              <a:t>29/01/2025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E17EE2-A640-4215-A367-2732FE9A4D96}" type="slidenum">
              <a:rPr lang="fr-FR" smtClean="0"/>
              <a:pPr/>
              <a:t>‹N°›</a:t>
            </a:fld>
            <a:endParaRPr lang="fr-FR"/>
          </a:p>
        </p:txBody>
      </p:sp>
    </p:spTree>
    <p:extLst>
      <p:ext uri="{BB962C8B-B14F-4D97-AF65-F5344CB8AC3E}">
        <p14:creationId xmlns:p14="http://schemas.microsoft.com/office/powerpoint/2010/main" val="1282373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D04FE7-1117-43E5-94E6-210DAE7F6DC0}" type="datetimeFigureOut">
              <a:rPr lang="fr-FR" smtClean="0"/>
              <a:pPr/>
              <a:t>29/01/2025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E52204-991E-47BC-8590-79BC469D3AC6}" type="slidenum">
              <a:rPr lang="fr-FR" smtClean="0"/>
              <a:pPr/>
              <a:t>‹N°›</a:t>
            </a:fld>
            <a:endParaRPr lang="fr-FR"/>
          </a:p>
        </p:txBody>
      </p:sp>
    </p:spTree>
    <p:extLst>
      <p:ext uri="{BB962C8B-B14F-4D97-AF65-F5344CB8AC3E}">
        <p14:creationId xmlns:p14="http://schemas.microsoft.com/office/powerpoint/2010/main" val="272121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fr-FR"/>
              <a:t>Modifiez le style du titre</a:t>
            </a:r>
            <a:endParaRPr lang="en-US"/>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D8E4DB38-80D9-4D62-966D-3F91FE0C47D9}"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DEF189-C38D-4CEC-944E-9029A7083847}" type="slidenum">
              <a:rPr lang="fr-FR" smtClean="0"/>
              <a:t>‹N°›</a:t>
            </a:fld>
            <a:endParaRPr lang="fr-FR"/>
          </a:p>
        </p:txBody>
      </p:sp>
    </p:spTree>
    <p:extLst>
      <p:ext uri="{BB962C8B-B14F-4D97-AF65-F5344CB8AC3E}">
        <p14:creationId xmlns:p14="http://schemas.microsoft.com/office/powerpoint/2010/main" val="193162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8E4DB38-80D9-4D62-966D-3F91FE0C47D9}" type="datetimeFigureOut">
              <a:rPr lang="fr-FR" smtClean="0"/>
              <a:t>29/01/2025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DEF189-C38D-4CEC-944E-9029A7083847}" type="slidenum">
              <a:rPr lang="fr-FR" smtClean="0"/>
              <a:t>‹N°›</a:t>
            </a:fld>
            <a:endParaRPr lang="fr-FR"/>
          </a:p>
        </p:txBody>
      </p:sp>
    </p:spTree>
    <p:extLst>
      <p:ext uri="{BB962C8B-B14F-4D97-AF65-F5344CB8AC3E}">
        <p14:creationId xmlns:p14="http://schemas.microsoft.com/office/powerpoint/2010/main" val="376849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8E4DB38-80D9-4D62-966D-3F91FE0C47D9}" type="datetimeFigureOut">
              <a:rPr lang="fr-FR" smtClean="0"/>
              <a:t>29/01/2025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DEF189-C38D-4CEC-944E-9029A7083847}" type="slidenum">
              <a:rPr lang="fr-FR" smtClean="0"/>
              <a:t>‹N°›</a:t>
            </a:fld>
            <a:endParaRPr lang="fr-FR"/>
          </a:p>
        </p:txBody>
      </p:sp>
    </p:spTree>
    <p:extLst>
      <p:ext uri="{BB962C8B-B14F-4D97-AF65-F5344CB8AC3E}">
        <p14:creationId xmlns:p14="http://schemas.microsoft.com/office/powerpoint/2010/main" val="3456039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fr-FR"/>
              <a:t>Modifiez le style du titre</a:t>
            </a:r>
            <a:endParaRPr lang="en-US"/>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D8E4DB38-80D9-4D62-966D-3F91FE0C47D9}" type="datetimeFigureOut">
              <a:rPr lang="fr-FR" smtClean="0"/>
              <a:t>29/01/2025</a:t>
            </a:fld>
            <a:endParaRPr lang="fr-F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fr-F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CBDEF189-C38D-4CEC-944E-9029A7083847}" type="slidenum">
              <a:rPr lang="fr-FR" smtClean="0"/>
              <a:t>‹N°›</a:t>
            </a:fld>
            <a:endParaRPr lang="fr-FR"/>
          </a:p>
        </p:txBody>
      </p:sp>
    </p:spTree>
    <p:extLst>
      <p:ext uri="{BB962C8B-B14F-4D97-AF65-F5344CB8AC3E}">
        <p14:creationId xmlns:p14="http://schemas.microsoft.com/office/powerpoint/2010/main" val="2443704353"/>
      </p:ext>
    </p:extLst>
  </p:cSld>
  <p:clrMap bg1="lt1" tx1="dk1" bg2="lt2" tx2="dk2" accent1="accent1" accent2="accent2" accent3="accent3" accent4="accent4" accent5="accent5" accent6="accent6" hlink="hlink" folHlink="folHlink"/>
  <p:sldLayoutIdLst>
    <p:sldLayoutId id="2147483673" r:id="rId1"/>
    <p:sldLayoutId id="2147483781" r:id="rId2"/>
    <p:sldLayoutId id="2147483782" r:id="rId3"/>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pngall.com/mountain-bike-png/download/471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Layout" Target="../slideLayouts/slideLayout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1.emf"/><Relationship Id="rId5" Type="http://schemas.openxmlformats.org/officeDocument/2006/relationships/hyperlink" Target="https://pixabay.com/en/traffic-sign-attention-road-sign-38589/"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52.emf"/><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55.emf"/><Relationship Id="rId2" Type="http://schemas.openxmlformats.org/officeDocument/2006/relationships/image" Target="../media/image53.emf"/><Relationship Id="rId1" Type="http://schemas.openxmlformats.org/officeDocument/2006/relationships/slideLayout" Target="../slideLayouts/slideLayout3.xml"/><Relationship Id="rId6" Type="http://schemas.openxmlformats.org/officeDocument/2006/relationships/hyperlink" Target="https://pixabay.com/en/traffic-sign-attention-road-sign-38589/" TargetMode="External"/><Relationship Id="rId5" Type="http://schemas.openxmlformats.org/officeDocument/2006/relationships/image" Target="../media/image40.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1.png"/><Relationship Id="rId18" Type="http://schemas.openxmlformats.org/officeDocument/2006/relationships/slide" Target="slide4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slide" Target="slide17.xml"/><Relationship Id="rId17" Type="http://schemas.openxmlformats.org/officeDocument/2006/relationships/image" Target="../media/image13.png"/><Relationship Id="rId2" Type="http://schemas.openxmlformats.org/officeDocument/2006/relationships/image" Target="../media/image5.png"/><Relationship Id="rId16" Type="http://schemas.openxmlformats.org/officeDocument/2006/relationships/slide" Target="slide37.xml"/><Relationship Id="rId1" Type="http://schemas.openxmlformats.org/officeDocument/2006/relationships/slideLayout" Target="../slideLayouts/slideLayout3.xml"/><Relationship Id="rId6" Type="http://schemas.openxmlformats.org/officeDocument/2006/relationships/slide" Target="slide8.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image" Target="../media/image9.png"/><Relationship Id="rId14" Type="http://schemas.openxmlformats.org/officeDocument/2006/relationships/slide" Target="slide3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svgsilh.com/fr/00bcd4/image/303434.html" TargetMode="Externa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6.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4E8C0F4-59EB-7832-2691-534B136CC7CF}"/>
              </a:ext>
            </a:extLst>
          </p:cNvPr>
          <p:cNvPicPr>
            <a:picLocks noChangeAspect="1"/>
          </p:cNvPicPr>
          <p:nvPr/>
        </p:nvPicPr>
        <p:blipFill>
          <a:blip r:embed="rId2"/>
          <a:srcRect r="569" b="4651"/>
          <a:stretch/>
        </p:blipFill>
        <p:spPr>
          <a:xfrm>
            <a:off x="1" y="-46655"/>
            <a:ext cx="9144000" cy="1843187"/>
          </a:xfrm>
          <a:prstGeom prst="rect">
            <a:avLst/>
          </a:prstGeom>
          <a:ln>
            <a:noFill/>
          </a:ln>
        </p:spPr>
      </p:pic>
      <p:sp>
        <p:nvSpPr>
          <p:cNvPr id="11" name="ZoneTexte 10">
            <a:extLst>
              <a:ext uri="{FF2B5EF4-FFF2-40B4-BE49-F238E27FC236}">
                <a16:creationId xmlns:a16="http://schemas.microsoft.com/office/drawing/2014/main" id="{9C4E0A07-B4E6-6AFA-814B-9C5E651B2F7B}"/>
              </a:ext>
            </a:extLst>
          </p:cNvPr>
          <p:cNvSpPr txBox="1"/>
          <p:nvPr/>
        </p:nvSpPr>
        <p:spPr>
          <a:xfrm>
            <a:off x="0" y="1796532"/>
            <a:ext cx="6876256" cy="4296764"/>
          </a:xfrm>
          <a:prstGeom prst="rect">
            <a:avLst/>
          </a:prstGeom>
          <a:noFill/>
        </p:spPr>
        <p:txBody>
          <a:bodyPr wrap="square" rtlCol="0">
            <a:spAutoFit/>
          </a:bodyPr>
          <a:lstStyle/>
          <a:p>
            <a:pPr algn="ctr"/>
            <a:r>
              <a:rPr lang="fr-FR" sz="8800" b="1">
                <a:solidFill>
                  <a:srgbClr val="002060"/>
                </a:solidFill>
                <a:ea typeface="Times New Roman" charset="0"/>
                <a:cs typeface="Times New Roman" charset="0"/>
              </a:rPr>
              <a:t>Jeunes Officiels</a:t>
            </a:r>
          </a:p>
          <a:p>
            <a:pPr algn="ctr"/>
            <a:r>
              <a:rPr lang="fr-FR" sz="8800" b="1">
                <a:solidFill>
                  <a:srgbClr val="002060"/>
                </a:solidFill>
                <a:ea typeface="Times New Roman" charset="0"/>
                <a:cs typeface="Times New Roman" charset="0"/>
              </a:rPr>
              <a:t>VTT</a:t>
            </a:r>
            <a:endParaRPr lang="fr-FR" sz="2000" b="1">
              <a:solidFill>
                <a:srgbClr val="002060"/>
              </a:solidFill>
              <a:ea typeface="Times New Roman" charset="0"/>
              <a:cs typeface="Times New Roman" charset="0"/>
            </a:endParaRPr>
          </a:p>
        </p:txBody>
      </p:sp>
      <p:pic>
        <p:nvPicPr>
          <p:cNvPr id="12" name="Image 11">
            <a:extLst>
              <a:ext uri="{FF2B5EF4-FFF2-40B4-BE49-F238E27FC236}">
                <a16:creationId xmlns:a16="http://schemas.microsoft.com/office/drawing/2014/main" id="{58560182-0D3F-4DB9-19F1-8ED4FEED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391" y="3788947"/>
            <a:ext cx="1079087" cy="1079087"/>
          </a:xfrm>
          <a:prstGeom prst="rect">
            <a:avLst/>
          </a:prstGeom>
        </p:spPr>
      </p:pic>
      <p:sp>
        <p:nvSpPr>
          <p:cNvPr id="13" name="ZoneTexte 12">
            <a:extLst>
              <a:ext uri="{FF2B5EF4-FFF2-40B4-BE49-F238E27FC236}">
                <a16:creationId xmlns:a16="http://schemas.microsoft.com/office/drawing/2014/main" id="{7C36503B-72CB-B17B-D972-6A1A01627E03}"/>
              </a:ext>
            </a:extLst>
          </p:cNvPr>
          <p:cNvSpPr txBox="1"/>
          <p:nvPr/>
        </p:nvSpPr>
        <p:spPr>
          <a:xfrm>
            <a:off x="4427984" y="428662"/>
            <a:ext cx="4025666" cy="892552"/>
          </a:xfrm>
          <a:prstGeom prst="rect">
            <a:avLst/>
          </a:prstGeom>
          <a:noFill/>
        </p:spPr>
        <p:txBody>
          <a:bodyPr wrap="square" rtlCol="0">
            <a:spAutoFit/>
          </a:bodyPr>
          <a:lstStyle/>
          <a:p>
            <a:r>
              <a:rPr lang="fr-FR" sz="5200" b="1">
                <a:solidFill>
                  <a:schemeClr val="bg1"/>
                </a:solidFill>
              </a:rPr>
              <a:t>FORMATION</a:t>
            </a:r>
          </a:p>
        </p:txBody>
      </p:sp>
      <p:pic>
        <p:nvPicPr>
          <p:cNvPr id="14" name="Picture 3">
            <a:extLst>
              <a:ext uri="{FF2B5EF4-FFF2-40B4-BE49-F238E27FC236}">
                <a16:creationId xmlns:a16="http://schemas.microsoft.com/office/drawing/2014/main" id="{DF340C08-7903-104E-C0EA-671475C3BBC0}"/>
              </a:ext>
            </a:extLst>
          </p:cNvPr>
          <p:cNvPicPr>
            <a:picLocks noChangeAspect="1"/>
          </p:cNvPicPr>
          <p:nvPr/>
        </p:nvPicPr>
        <p:blipFill>
          <a:blip r:embed="rId4"/>
          <a:srcRect/>
          <a:stretch>
            <a:fillRect/>
          </a:stretch>
        </p:blipFill>
        <p:spPr>
          <a:xfrm>
            <a:off x="2296191" y="6165304"/>
            <a:ext cx="4551618" cy="542925"/>
          </a:xfrm>
          <a:prstGeom prst="rect">
            <a:avLst/>
          </a:prstGeom>
          <a:noFill/>
          <a:ln>
            <a:noFill/>
          </a:ln>
        </p:spPr>
      </p:pic>
    </p:spTree>
    <p:extLst>
      <p:ext uri="{BB962C8B-B14F-4D97-AF65-F5344CB8AC3E}">
        <p14:creationId xmlns:p14="http://schemas.microsoft.com/office/powerpoint/2010/main" val="146304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16F6-7FAA-813D-7ABC-D0B6BF724FBB}"/>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A502AA0-9F31-8921-8A02-D4C3681F3E7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F1B51E14-9D7F-0BE9-7E82-FEAC656D91D9}"/>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B.	LES COMPÉTITIONS UGSEL</a:t>
            </a:r>
          </a:p>
        </p:txBody>
      </p:sp>
      <p:sp>
        <p:nvSpPr>
          <p:cNvPr id="2" name="ZoneTexte 1">
            <a:extLst>
              <a:ext uri="{FF2B5EF4-FFF2-40B4-BE49-F238E27FC236}">
                <a16:creationId xmlns:a16="http://schemas.microsoft.com/office/drawing/2014/main" id="{7DEDCE05-CCE7-D057-A034-2C14CF49C897}"/>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8" name="Rectangle 7">
            <a:extLst>
              <a:ext uri="{FF2B5EF4-FFF2-40B4-BE49-F238E27FC236}">
                <a16:creationId xmlns:a16="http://schemas.microsoft.com/office/drawing/2014/main" id="{D9A7AA98-9F6D-F63D-E132-91AE22C508A4}"/>
              </a:ext>
            </a:extLst>
          </p:cNvPr>
          <p:cNvSpPr/>
          <p:nvPr/>
        </p:nvSpPr>
        <p:spPr>
          <a:xfrm>
            <a:off x="494557" y="1554966"/>
            <a:ext cx="8143932" cy="4801314"/>
          </a:xfrm>
          <a:prstGeom prst="rect">
            <a:avLst/>
          </a:prstGeom>
          <a:noFill/>
        </p:spPr>
        <p:txBody>
          <a:bodyPr wrap="square">
            <a:spAutoFit/>
          </a:bodyPr>
          <a:lstStyle/>
          <a:p>
            <a:pPr algn="just"/>
            <a:r>
              <a:rPr lang="fr-FR">
                <a:latin typeface="Aptos" panose="020B0004020202020204" pitchFamily="34" charset="0"/>
                <a:ea typeface="Times New Roman" charset="0"/>
                <a:cs typeface="Times New Roman" charset="0"/>
              </a:rPr>
              <a:t>Trois championnats sont organisés en même temps </a:t>
            </a:r>
            <a:r>
              <a:rPr lang="fr-FR" b="1" u="sng">
                <a:latin typeface="Aptos" panose="020B0004020202020204" pitchFamily="34" charset="0"/>
                <a:ea typeface="Times New Roman" charset="0"/>
                <a:cs typeface="Times New Roman" charset="0"/>
              </a:rPr>
              <a:t>pour chaque catégorie </a:t>
            </a:r>
            <a:r>
              <a:rPr lang="fr-FR">
                <a:latin typeface="Aptos" panose="020B0004020202020204" pitchFamily="34" charset="0"/>
                <a:ea typeface="Times New Roman" charset="0"/>
                <a:cs typeface="Times New Roman" charset="0"/>
              </a:rPr>
              <a:t>: </a:t>
            </a:r>
          </a:p>
          <a:p>
            <a:pPr algn="just"/>
            <a:endParaRPr lang="fr-FR">
              <a:latin typeface="Aptos" panose="020B0004020202020204" pitchFamily="34" charset="0"/>
              <a:ea typeface="Times New Roman" charset="0"/>
              <a:cs typeface="Times New Roman" charset="0"/>
            </a:endParaRPr>
          </a:p>
          <a:p>
            <a:pPr algn="just"/>
            <a:r>
              <a:rPr lang="fr-FR" b="1" u="sng">
                <a:solidFill>
                  <a:srgbClr val="002060"/>
                </a:solidFill>
                <a:latin typeface="+mj-lt"/>
                <a:ea typeface="Times New Roman" charset="0"/>
                <a:cs typeface="Times New Roman" charset="0"/>
              </a:rPr>
              <a:t>Un Championnat Promotionnel</a:t>
            </a:r>
            <a:r>
              <a:rPr lang="fr-FR">
                <a:latin typeface="Aptos" panose="020B0004020202020204" pitchFamily="34" charset="0"/>
                <a:ea typeface="Times New Roman" charset="0"/>
                <a:cs typeface="Times New Roman" charset="0"/>
              </a:rPr>
              <a:t> (au niveau régional) </a:t>
            </a:r>
          </a:p>
          <a:p>
            <a:pPr algn="just"/>
            <a:r>
              <a:rPr lang="fr-FR">
                <a:latin typeface="Aptos" panose="020B0004020202020204" pitchFamily="34" charset="0"/>
                <a:ea typeface="Times New Roman" charset="0"/>
                <a:cs typeface="Times New Roman" charset="0"/>
              </a:rPr>
              <a:t>basé exclusivement sur une épreuve unique de cross-country. La couleur des plaques de cadres sera différente de celle des concurrents élites. Le départ est réalisé avec les concurrents élites mais les concurrents promotionnels sont placés à l’arrière du peloton.</a:t>
            </a:r>
          </a:p>
          <a:p>
            <a:pPr algn="just"/>
            <a:endParaRPr lang="fr-FR">
              <a:latin typeface="Aptos" panose="020B0004020202020204" pitchFamily="34" charset="0"/>
              <a:ea typeface="Times New Roman" charset="0"/>
              <a:cs typeface="Times New Roman" charset="0"/>
            </a:endParaRPr>
          </a:p>
          <a:p>
            <a:pPr algn="just"/>
            <a:r>
              <a:rPr lang="fr-FR" b="1" u="sng">
                <a:solidFill>
                  <a:srgbClr val="002060"/>
                </a:solidFill>
                <a:latin typeface="+mj-lt"/>
                <a:ea typeface="Times New Roman" charset="0"/>
                <a:cs typeface="Times New Roman" charset="0"/>
              </a:rPr>
              <a:t>Un Championnat Elite</a:t>
            </a:r>
          </a:p>
          <a:p>
            <a:pPr algn="just"/>
            <a:r>
              <a:rPr lang="fr-FR">
                <a:latin typeface="Aptos" panose="020B0004020202020204" pitchFamily="34" charset="0"/>
                <a:ea typeface="Times New Roman" charset="0"/>
                <a:cs typeface="Times New Roman" charset="0"/>
              </a:rPr>
              <a:t>(qualificatif au national) combinant deux épreuves techniques (trial et spéciale) et une épreuve physique de cross-country. </a:t>
            </a:r>
          </a:p>
          <a:p>
            <a:pPr algn="just"/>
            <a:endParaRPr lang="fr-FR">
              <a:latin typeface="Aptos" panose="020B0004020202020204" pitchFamily="34" charset="0"/>
              <a:ea typeface="Times New Roman" charset="0"/>
              <a:cs typeface="Times New Roman" charset="0"/>
            </a:endParaRPr>
          </a:p>
          <a:p>
            <a:pPr algn="just"/>
            <a:r>
              <a:rPr lang="fr-FR" b="1" u="sng">
                <a:solidFill>
                  <a:srgbClr val="002060"/>
                </a:solidFill>
                <a:latin typeface="+mj-lt"/>
                <a:ea typeface="Times New Roman" charset="0"/>
                <a:cs typeface="Times New Roman" charset="0"/>
              </a:rPr>
              <a:t>Un Championnat Equipe </a:t>
            </a:r>
          </a:p>
          <a:p>
            <a:pPr algn="just"/>
            <a:r>
              <a:rPr lang="fr-FR">
                <a:latin typeface="Aptos" panose="020B0004020202020204" pitchFamily="34" charset="0"/>
                <a:ea typeface="Times New Roman" charset="0"/>
                <a:cs typeface="Times New Roman" charset="0"/>
              </a:rPr>
              <a:t>(qualificatif au national) consiste à réaliser un relais à l’américaine de trois (masculines ou mixtes) ou deux (féminines) coureurs. A fait un tour, A et B font un deuxième tour puis A, B et C réalisent un troisième tour ensemble. Pour les féminines A fait un tour, B fait un tour et AB font un tour ensemble.</a:t>
            </a:r>
            <a:endParaRPr lang="fr-FR" b="1">
              <a:solidFill>
                <a:srgbClr val="FF0000"/>
              </a:solidFill>
              <a:latin typeface="Aptos" panose="020B0004020202020204" pitchFamily="34" charset="0"/>
              <a:ea typeface="Times New Roman" charset="0"/>
              <a:cs typeface="Times New Roman" charset="0"/>
            </a:endParaRPr>
          </a:p>
        </p:txBody>
      </p:sp>
    </p:spTree>
    <p:extLst>
      <p:ext uri="{BB962C8B-B14F-4D97-AF65-F5344CB8AC3E}">
        <p14:creationId xmlns:p14="http://schemas.microsoft.com/office/powerpoint/2010/main" val="5310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1000"/>
                                        <p:tgtEl>
                                          <p:spTgt spid="8">
                                            <p:txEl>
                                              <p:pRg st="5" end="5"/>
                                            </p:txEl>
                                          </p:spTgt>
                                        </p:tgtEl>
                                      </p:cBhvr>
                                    </p:animEffect>
                                    <p:anim calcmode="lin" valueType="num">
                                      <p:cBhvr>
                                        <p:cTn id="2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1000"/>
                                        <p:tgtEl>
                                          <p:spTgt spid="8">
                                            <p:txEl>
                                              <p:pRg st="6" end="6"/>
                                            </p:txEl>
                                          </p:spTgt>
                                        </p:tgtEl>
                                      </p:cBhvr>
                                    </p:animEffect>
                                    <p:anim calcmode="lin" valueType="num">
                                      <p:cBhvr>
                                        <p:cTn id="3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fade">
                                      <p:cBhvr>
                                        <p:cTn id="38" dur="1000"/>
                                        <p:tgtEl>
                                          <p:spTgt spid="8">
                                            <p:txEl>
                                              <p:pRg st="8" end="8"/>
                                            </p:txEl>
                                          </p:spTgt>
                                        </p:tgtEl>
                                      </p:cBhvr>
                                    </p:animEffect>
                                    <p:anim calcmode="lin" valueType="num">
                                      <p:cBhvr>
                                        <p:cTn id="39"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Effect transition="in" filter="fade">
                                      <p:cBhvr>
                                        <p:cTn id="43" dur="1000"/>
                                        <p:tgtEl>
                                          <p:spTgt spid="8">
                                            <p:txEl>
                                              <p:pRg st="9" end="9"/>
                                            </p:txEl>
                                          </p:spTgt>
                                        </p:tgtEl>
                                      </p:cBhvr>
                                    </p:animEffect>
                                    <p:anim calcmode="lin" valueType="num">
                                      <p:cBhvr>
                                        <p:cTn id="44"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B2E729-7973-AEEB-9487-0CE65D4E000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ED60614-08F3-E04A-694A-8592688FF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8E0752DE-D24D-79DC-ECC2-8575B969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F228D08B-2DE4-4188-B9C6-F860AD569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115F8FC-6DAB-0AE2-8065-281439566F3B}"/>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COMPÉTITEURS</a:t>
            </a:r>
          </a:p>
        </p:txBody>
      </p:sp>
      <p:sp>
        <p:nvSpPr>
          <p:cNvPr id="19" name="Rectangle 18">
            <a:extLst>
              <a:ext uri="{FF2B5EF4-FFF2-40B4-BE49-F238E27FC236}">
                <a16:creationId xmlns:a16="http://schemas.microsoft.com/office/drawing/2014/main" id="{744758DD-7367-22B5-3329-465534D91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1069ED0B-FCF5-24D2-9FA1-A3ADAB0592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4AA2EFE-3E45-D5F4-5A25-DCB37486C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82AE2CD9-0C4A-D3D3-17D6-7FEB7811B3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69CDF46B-B206-AFC8-F781-D8AECEC76BD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descr="Une image contenant roue, pneu, croquis, véhicule&#10;&#10;Description générée automatiquement">
            <a:extLst>
              <a:ext uri="{FF2B5EF4-FFF2-40B4-BE49-F238E27FC236}">
                <a16:creationId xmlns:a16="http://schemas.microsoft.com/office/drawing/2014/main" id="{10190FF4-5A31-30C1-E5CE-1A14FE4E6B0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95431" y="2522587"/>
            <a:ext cx="2804166" cy="3364999"/>
          </a:xfrm>
          <a:prstGeom prst="rect">
            <a:avLst/>
          </a:prstGeom>
        </p:spPr>
      </p:pic>
    </p:spTree>
    <p:extLst>
      <p:ext uri="{BB962C8B-B14F-4D97-AF65-F5344CB8AC3E}">
        <p14:creationId xmlns:p14="http://schemas.microsoft.com/office/powerpoint/2010/main" val="278118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372C0-DEDC-3B9D-2B5A-5E63E01F53A6}"/>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8D046EF-8D2F-10EE-19DA-977F4F97662B}"/>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761DC31C-4686-E431-8F8C-984F97A6DB7F}"/>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C.	LA TENUE VESTIMENTAIRE</a:t>
            </a:r>
          </a:p>
        </p:txBody>
      </p:sp>
      <p:sp>
        <p:nvSpPr>
          <p:cNvPr id="2" name="ZoneTexte 1">
            <a:extLst>
              <a:ext uri="{FF2B5EF4-FFF2-40B4-BE49-F238E27FC236}">
                <a16:creationId xmlns:a16="http://schemas.microsoft.com/office/drawing/2014/main" id="{BE78110F-9501-A5E1-F059-34FA5202589D}"/>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B66AC54F-6C1D-8DA6-220B-9614DD6D9A0C}"/>
              </a:ext>
            </a:extLst>
          </p:cNvPr>
          <p:cNvSpPr txBox="1"/>
          <p:nvPr/>
        </p:nvSpPr>
        <p:spPr>
          <a:xfrm>
            <a:off x="2051720" y="5677550"/>
            <a:ext cx="4624834" cy="523220"/>
          </a:xfrm>
          <a:prstGeom prst="rect">
            <a:avLst/>
          </a:prstGeom>
          <a:noFill/>
        </p:spPr>
        <p:txBody>
          <a:bodyPr wrap="square" rtlCol="0">
            <a:spAutoFit/>
          </a:bodyPr>
          <a:lstStyle/>
          <a:p>
            <a:pPr algn="ctr"/>
            <a:r>
              <a:rPr lang="fr-FR" sz="1400" b="1">
                <a:latin typeface="Aptos" panose="020B0004020202020204" pitchFamily="34" charset="0"/>
              </a:rPr>
              <a:t>Coudières, genouillères et casque intégral</a:t>
            </a:r>
          </a:p>
          <a:p>
            <a:pPr algn="ctr"/>
            <a:r>
              <a:rPr lang="fr-FR" sz="1400" b="1">
                <a:latin typeface="Aptos" panose="020B0004020202020204" pitchFamily="34" charset="0"/>
              </a:rPr>
              <a:t>à l’appréciation du participant.</a:t>
            </a:r>
          </a:p>
        </p:txBody>
      </p:sp>
      <p:pic>
        <p:nvPicPr>
          <p:cNvPr id="5" name="Picture 2">
            <a:extLst>
              <a:ext uri="{FF2B5EF4-FFF2-40B4-BE49-F238E27FC236}">
                <a16:creationId xmlns:a16="http://schemas.microsoft.com/office/drawing/2014/main" id="{6F5B86FF-D2E5-07F8-D6A4-553896A46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287" y="1811116"/>
            <a:ext cx="1368152" cy="150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5367C436-7062-1CDA-6BE7-DBAD8DAC4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702" y="1891327"/>
            <a:ext cx="1296144" cy="128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872E8818-F9DF-F2A8-D4E8-01911D24D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842" y="4315688"/>
            <a:ext cx="1471290" cy="117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55AD654B-396B-91FF-588E-E254C59E97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346954"/>
            <a:ext cx="1156394" cy="111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FB8D6150-0CAB-F4D2-4FC7-D767349BD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9781" y="2004248"/>
            <a:ext cx="1069528" cy="106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id="{F382DB89-23D5-519A-B9C0-BCC447F94346}"/>
              </a:ext>
            </a:extLst>
          </p:cNvPr>
          <p:cNvSpPr txBox="1"/>
          <p:nvPr/>
        </p:nvSpPr>
        <p:spPr>
          <a:xfrm>
            <a:off x="3517797" y="3437366"/>
            <a:ext cx="2298904" cy="307777"/>
          </a:xfrm>
          <a:prstGeom prst="rect">
            <a:avLst/>
          </a:prstGeom>
          <a:noFill/>
        </p:spPr>
        <p:txBody>
          <a:bodyPr wrap="square" rtlCol="0">
            <a:spAutoFit/>
          </a:bodyPr>
          <a:lstStyle/>
          <a:p>
            <a:r>
              <a:rPr lang="fr-FR" sz="1400" b="1"/>
              <a:t>Gants, longs de </a:t>
            </a:r>
            <a:r>
              <a:rPr lang="fr-FR" sz="1400" b="1">
                <a:latin typeface="Aptos" panose="020B0004020202020204" pitchFamily="34" charset="0"/>
              </a:rPr>
              <a:t>préférence</a:t>
            </a:r>
          </a:p>
        </p:txBody>
      </p:sp>
      <p:sp>
        <p:nvSpPr>
          <p:cNvPr id="13" name="ZoneTexte 12">
            <a:extLst>
              <a:ext uri="{FF2B5EF4-FFF2-40B4-BE49-F238E27FC236}">
                <a16:creationId xmlns:a16="http://schemas.microsoft.com/office/drawing/2014/main" id="{A92F8676-AF0A-48D1-BF76-62D04F8DBB0B}"/>
              </a:ext>
            </a:extLst>
          </p:cNvPr>
          <p:cNvSpPr txBox="1"/>
          <p:nvPr/>
        </p:nvSpPr>
        <p:spPr>
          <a:xfrm>
            <a:off x="6418682" y="3437366"/>
            <a:ext cx="1656184" cy="307777"/>
          </a:xfrm>
          <a:prstGeom prst="rect">
            <a:avLst/>
          </a:prstGeom>
          <a:noFill/>
        </p:spPr>
        <p:txBody>
          <a:bodyPr wrap="square" rtlCol="0">
            <a:spAutoFit/>
          </a:bodyPr>
          <a:lstStyle/>
          <a:p>
            <a:r>
              <a:rPr lang="fr-FR" sz="1400" b="1">
                <a:latin typeface="Aptos" panose="020B0004020202020204" pitchFamily="34" charset="0"/>
              </a:rPr>
              <a:t>Casque norme CE</a:t>
            </a:r>
          </a:p>
        </p:txBody>
      </p:sp>
      <p:sp>
        <p:nvSpPr>
          <p:cNvPr id="14" name="ZoneTexte 13">
            <a:extLst>
              <a:ext uri="{FF2B5EF4-FFF2-40B4-BE49-F238E27FC236}">
                <a16:creationId xmlns:a16="http://schemas.microsoft.com/office/drawing/2014/main" id="{2257B773-2BB1-D3CC-A574-2644C6C3FFA4}"/>
              </a:ext>
            </a:extLst>
          </p:cNvPr>
          <p:cNvSpPr txBox="1"/>
          <p:nvPr/>
        </p:nvSpPr>
        <p:spPr>
          <a:xfrm>
            <a:off x="616911" y="3444355"/>
            <a:ext cx="2298905" cy="307777"/>
          </a:xfrm>
          <a:prstGeom prst="rect">
            <a:avLst/>
          </a:prstGeom>
          <a:noFill/>
        </p:spPr>
        <p:txBody>
          <a:bodyPr wrap="square" rtlCol="0">
            <a:spAutoFit/>
          </a:bodyPr>
          <a:lstStyle/>
          <a:p>
            <a:r>
              <a:rPr lang="fr-FR" sz="1400" b="1">
                <a:latin typeface="Aptos" panose="020B0004020202020204" pitchFamily="34" charset="0"/>
              </a:rPr>
              <a:t>Maillot de l’établissement</a:t>
            </a:r>
          </a:p>
        </p:txBody>
      </p:sp>
    </p:spTree>
    <p:extLst>
      <p:ext uri="{BB962C8B-B14F-4D97-AF65-F5344CB8AC3E}">
        <p14:creationId xmlns:p14="http://schemas.microsoft.com/office/powerpoint/2010/main" val="175489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CDD9-43DA-8142-6B77-964F3C3FCD33}"/>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8407DE9C-C92B-CF84-C173-38396B2D0BAC}"/>
              </a:ext>
            </a:extLst>
          </p:cNvPr>
          <p:cNvGrpSpPr/>
          <p:nvPr/>
        </p:nvGrpSpPr>
        <p:grpSpPr>
          <a:xfrm rot="1127916">
            <a:off x="3352391" y="2940980"/>
            <a:ext cx="1656184" cy="2089931"/>
            <a:chOff x="755576" y="4221088"/>
            <a:chExt cx="2376264" cy="2357876"/>
          </a:xfrm>
        </p:grpSpPr>
        <p:pic>
          <p:nvPicPr>
            <p:cNvPr id="18" name="Picture 4">
              <a:extLst>
                <a:ext uri="{FF2B5EF4-FFF2-40B4-BE49-F238E27FC236}">
                  <a16:creationId xmlns:a16="http://schemas.microsoft.com/office/drawing/2014/main" id="{B572AB4D-7ED5-3D3C-B06B-41404C26A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221088"/>
              <a:ext cx="2376264" cy="235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onnecteur droit 18">
              <a:extLst>
                <a:ext uri="{FF2B5EF4-FFF2-40B4-BE49-F238E27FC236}">
                  <a16:creationId xmlns:a16="http://schemas.microsoft.com/office/drawing/2014/main" id="{487F98E6-FC84-6F98-8671-8921330EAF85}"/>
                </a:ext>
              </a:extLst>
            </p:cNvPr>
            <p:cNvCxnSpPr>
              <a:stCxn id="18" idx="0"/>
            </p:cNvCxnSpPr>
            <p:nvPr/>
          </p:nvCxnSpPr>
          <p:spPr>
            <a:xfrm>
              <a:off x="1943708" y="4221088"/>
              <a:ext cx="468052" cy="216024"/>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C72C3801-4F5A-6A3F-82BF-1C49AEE960CE}"/>
                </a:ext>
              </a:extLst>
            </p:cNvPr>
            <p:cNvCxnSpPr/>
            <p:nvPr/>
          </p:nvCxnSpPr>
          <p:spPr>
            <a:xfrm flipV="1">
              <a:off x="1979712" y="4297288"/>
              <a:ext cx="468052" cy="139824"/>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28936075-B919-CDCC-1C2D-C7EAD6B4EB0C}"/>
                </a:ext>
              </a:extLst>
            </p:cNvPr>
            <p:cNvCxnSpPr/>
            <p:nvPr/>
          </p:nvCxnSpPr>
          <p:spPr>
            <a:xfrm>
              <a:off x="2915816" y="5013176"/>
              <a:ext cx="144016" cy="38685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9795C049-E0B8-A750-6CA8-D0D65424BDFE}"/>
                </a:ext>
              </a:extLst>
            </p:cNvPr>
            <p:cNvCxnSpPr>
              <a:cxnSpLocks/>
            </p:cNvCxnSpPr>
            <p:nvPr/>
          </p:nvCxnSpPr>
          <p:spPr>
            <a:xfrm rot="20472084" flipV="1">
              <a:off x="2837857" y="5029703"/>
              <a:ext cx="287030" cy="343109"/>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7" name="Espace réservé du contenu 6">
            <a:extLst>
              <a:ext uri="{FF2B5EF4-FFF2-40B4-BE49-F238E27FC236}">
                <a16:creationId xmlns:a16="http://schemas.microsoft.com/office/drawing/2014/main" id="{D00E9263-6ABF-4204-F9B0-05517FA06B9D}"/>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776288"/>
          </a:xfrm>
        </p:spPr>
      </p:pic>
      <p:sp>
        <p:nvSpPr>
          <p:cNvPr id="8" name="ZoneTexte 7">
            <a:extLst>
              <a:ext uri="{FF2B5EF4-FFF2-40B4-BE49-F238E27FC236}">
                <a16:creationId xmlns:a16="http://schemas.microsoft.com/office/drawing/2014/main" id="{D2194AF9-7BEF-8B05-C6B6-81D2DEE8C52A}"/>
              </a:ext>
            </a:extLst>
          </p:cNvPr>
          <p:cNvSpPr txBox="1"/>
          <p:nvPr/>
        </p:nvSpPr>
        <p:spPr>
          <a:xfrm>
            <a:off x="683568" y="1615984"/>
            <a:ext cx="6264696" cy="3970318"/>
          </a:xfrm>
          <a:prstGeom prst="rect">
            <a:avLst/>
          </a:prstGeom>
          <a:noFill/>
        </p:spPr>
        <p:txBody>
          <a:bodyPr wrap="square" rtlCol="0">
            <a:spAutoFit/>
          </a:bodyPr>
          <a:lstStyle/>
          <a:p>
            <a:pPr marL="285750" indent="-285750">
              <a:buFont typeface="Arial" panose="020B0604020202020204" pitchFamily="34" charset="0"/>
              <a:buChar char="•"/>
            </a:pPr>
            <a:r>
              <a:rPr lang="fr-FR">
                <a:latin typeface="Aptos" panose="020B0004020202020204" pitchFamily="34" charset="0"/>
              </a:rPr>
              <a:t>Un seul vélo par athlète pour l’ensemble de la compétition.         Un vélo en bon état</a:t>
            </a:r>
          </a:p>
          <a:p>
            <a:pPr marL="742950" lvl="1" indent="-285750">
              <a:buFont typeface="Wingdings" panose="05000000000000000000" pitchFamily="2" charset="2"/>
              <a:buChar char="ü"/>
            </a:pPr>
            <a:r>
              <a:rPr lang="fr-FR">
                <a:latin typeface="Aptos" panose="020B0004020202020204" pitchFamily="34" charset="0"/>
              </a:rPr>
              <a:t>contrôle des freins</a:t>
            </a:r>
          </a:p>
          <a:p>
            <a:pPr marL="742950" lvl="1" indent="-285750">
              <a:buFont typeface="Wingdings" panose="05000000000000000000" pitchFamily="2" charset="2"/>
              <a:buChar char="ü"/>
            </a:pPr>
            <a:r>
              <a:rPr lang="fr-FR">
                <a:latin typeface="Aptos" panose="020B0004020202020204" pitchFamily="34" charset="0"/>
              </a:rPr>
              <a:t>pneumatique en bon état</a:t>
            </a:r>
          </a:p>
          <a:p>
            <a:pPr marL="742950" lvl="1" indent="-285750">
              <a:buFont typeface="Wingdings" panose="05000000000000000000" pitchFamily="2" charset="2"/>
              <a:buChar char="ü"/>
            </a:pPr>
            <a:r>
              <a:rPr lang="fr-FR">
                <a:latin typeface="Aptos" panose="020B0004020202020204" pitchFamily="34" charset="0"/>
              </a:rPr>
              <a:t>serrage de roues.</a:t>
            </a:r>
          </a:p>
          <a:p>
            <a:pPr marL="285750" indent="-285750">
              <a:buFont typeface="Arial" panose="020B0604020202020204" pitchFamily="34" charset="0"/>
              <a:buChar char="•"/>
            </a:pPr>
            <a:endParaRPr lang="fr-FR">
              <a:latin typeface="Aptos" panose="020B0004020202020204" pitchFamily="34" charset="0"/>
            </a:endParaRPr>
          </a:p>
          <a:p>
            <a:endParaRPr lang="fr-FR">
              <a:latin typeface="Aptos" panose="020B0004020202020204" pitchFamily="34" charset="0"/>
            </a:endParaRPr>
          </a:p>
          <a:p>
            <a:pPr marL="285750" indent="-285750">
              <a:buFont typeface="Arial" panose="020B0604020202020204" pitchFamily="34" charset="0"/>
              <a:buChar char="•"/>
            </a:pPr>
            <a:r>
              <a:rPr lang="fr-FR">
                <a:latin typeface="Aptos" panose="020B0004020202020204" pitchFamily="34" charset="0"/>
              </a:rPr>
              <a:t>Cornes interdites </a:t>
            </a:r>
          </a:p>
          <a:p>
            <a:endParaRPr lang="fr-FR">
              <a:latin typeface="Aptos" panose="020B0004020202020204" pitchFamily="34" charset="0"/>
            </a:endParaRPr>
          </a:p>
          <a:p>
            <a:endParaRPr lang="fr-FR">
              <a:latin typeface="Aptos" panose="020B0004020202020204" pitchFamily="34" charset="0"/>
            </a:endParaRPr>
          </a:p>
          <a:p>
            <a:endParaRPr lang="fr-FR">
              <a:latin typeface="Aptos" panose="020B0004020202020204" pitchFamily="34" charset="0"/>
            </a:endParaRPr>
          </a:p>
          <a:p>
            <a:endParaRPr lang="fr-FR">
              <a:latin typeface="Aptos" panose="020B0004020202020204" pitchFamily="34" charset="0"/>
            </a:endParaRPr>
          </a:p>
          <a:p>
            <a:pPr marL="285750" indent="-285750">
              <a:buFont typeface="Arial" panose="020B0604020202020204" pitchFamily="34" charset="0"/>
              <a:buChar char="•"/>
            </a:pPr>
            <a:r>
              <a:rPr lang="fr-FR">
                <a:latin typeface="Aptos" panose="020B0004020202020204" pitchFamily="34" charset="0"/>
              </a:rPr>
              <a:t>Bouchons de cintres obligatoires, pas de bouchons de liège</a:t>
            </a:r>
          </a:p>
        </p:txBody>
      </p:sp>
      <p:sp>
        <p:nvSpPr>
          <p:cNvPr id="3" name="ZoneTexte 2">
            <a:extLst>
              <a:ext uri="{FF2B5EF4-FFF2-40B4-BE49-F238E27FC236}">
                <a16:creationId xmlns:a16="http://schemas.microsoft.com/office/drawing/2014/main" id="{F29472CE-BD12-F836-F6E1-1A3B46B19537}"/>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C.	LE MATÉRIEL</a:t>
            </a:r>
          </a:p>
        </p:txBody>
      </p:sp>
      <p:sp>
        <p:nvSpPr>
          <p:cNvPr id="2" name="ZoneTexte 1">
            <a:extLst>
              <a:ext uri="{FF2B5EF4-FFF2-40B4-BE49-F238E27FC236}">
                <a16:creationId xmlns:a16="http://schemas.microsoft.com/office/drawing/2014/main" id="{AEAB9CAB-D42E-DAF9-D9DE-F420BDD961A8}"/>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15" name="Picture 2">
            <a:extLst>
              <a:ext uri="{FF2B5EF4-FFF2-40B4-BE49-F238E27FC236}">
                <a16:creationId xmlns:a16="http://schemas.microsoft.com/office/drawing/2014/main" id="{DE63B852-DED2-5349-5D42-18353997D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5105" y="2050352"/>
            <a:ext cx="1439515" cy="80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5223C065-5350-D1AA-25AD-0ED51B6D2D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4366" y="1936614"/>
            <a:ext cx="1057823" cy="102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a:extLst>
              <a:ext uri="{FF2B5EF4-FFF2-40B4-BE49-F238E27FC236}">
                <a16:creationId xmlns:a16="http://schemas.microsoft.com/office/drawing/2014/main" id="{53D320EF-FCC7-DCCA-83C1-77E44EB0D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4266" y="5320934"/>
            <a:ext cx="1800200" cy="116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e 23">
            <a:extLst>
              <a:ext uri="{FF2B5EF4-FFF2-40B4-BE49-F238E27FC236}">
                <a16:creationId xmlns:a16="http://schemas.microsoft.com/office/drawing/2014/main" id="{E48CF4A4-9749-80A4-337D-555B77402DA6}"/>
              </a:ext>
            </a:extLst>
          </p:cNvPr>
          <p:cNvGrpSpPr/>
          <p:nvPr/>
        </p:nvGrpSpPr>
        <p:grpSpPr>
          <a:xfrm>
            <a:off x="7392382" y="5320934"/>
            <a:ext cx="1044116" cy="1063625"/>
            <a:chOff x="4427984" y="5661248"/>
            <a:chExt cx="1044116" cy="1063625"/>
          </a:xfrm>
        </p:grpSpPr>
        <p:pic>
          <p:nvPicPr>
            <p:cNvPr id="25" name="Picture 6">
              <a:extLst>
                <a:ext uri="{FF2B5EF4-FFF2-40B4-BE49-F238E27FC236}">
                  <a16:creationId xmlns:a16="http://schemas.microsoft.com/office/drawing/2014/main" id="{723E4B4B-66D5-955D-7BDC-210D92360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661248"/>
              <a:ext cx="72072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Connecteur droit 25">
              <a:extLst>
                <a:ext uri="{FF2B5EF4-FFF2-40B4-BE49-F238E27FC236}">
                  <a16:creationId xmlns:a16="http://schemas.microsoft.com/office/drawing/2014/main" id="{C109F765-B556-AE59-F24A-01B60AA065B7}"/>
                </a:ext>
              </a:extLst>
            </p:cNvPr>
            <p:cNvCxnSpPr/>
            <p:nvPr/>
          </p:nvCxnSpPr>
          <p:spPr>
            <a:xfrm flipV="1">
              <a:off x="4427984" y="5805264"/>
              <a:ext cx="1044116" cy="5760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C193125D-DBC8-6F3A-5711-F932FB1DDD21}"/>
                </a:ext>
              </a:extLst>
            </p:cNvPr>
            <p:cNvCxnSpPr/>
            <p:nvPr/>
          </p:nvCxnSpPr>
          <p:spPr>
            <a:xfrm>
              <a:off x="4517671" y="5733256"/>
              <a:ext cx="864741" cy="7200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48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1000"/>
                                        <p:tgtEl>
                                          <p:spTgt spid="8">
                                            <p:txEl>
                                              <p:pRg st="6" end="6"/>
                                            </p:txEl>
                                          </p:spTgt>
                                        </p:tgtEl>
                                      </p:cBhvr>
                                    </p:animEffect>
                                    <p:anim calcmode="lin" valueType="num">
                                      <p:cBhvr>
                                        <p:cTn id="3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6" end="6"/>
                                            </p:txEl>
                                          </p:spTgt>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11" end="11"/>
                                            </p:txEl>
                                          </p:spTgt>
                                        </p:tgtEl>
                                        <p:attrNameLst>
                                          <p:attrName>style.visibility</p:attrName>
                                        </p:attrNameLst>
                                      </p:cBhvr>
                                      <p:to>
                                        <p:strVal val="visible"/>
                                      </p:to>
                                    </p:set>
                                    <p:animEffect transition="in" filter="fade">
                                      <p:cBhvr>
                                        <p:cTn id="42" dur="1000"/>
                                        <p:tgtEl>
                                          <p:spTgt spid="8">
                                            <p:txEl>
                                              <p:pRg st="11" end="11"/>
                                            </p:txEl>
                                          </p:spTgt>
                                        </p:tgtEl>
                                      </p:cBhvr>
                                    </p:animEffect>
                                    <p:anim calcmode="lin" valueType="num">
                                      <p:cBhvr>
                                        <p:cTn id="43"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11" end="11"/>
                                            </p:txEl>
                                          </p:spTgt>
                                        </p:tgtEl>
                                        <p:attrNameLst>
                                          <p:attrName>ppt_y</p:attrName>
                                        </p:attrNameLst>
                                      </p:cBhvr>
                                      <p:tavLst>
                                        <p:tav tm="0">
                                          <p:val>
                                            <p:strVal val="#ppt_y+.1"/>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51A2E7-FA61-2A19-B349-3314DD77D33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4AEB96C-531A-8614-A415-F1ECB4444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4AA44A7E-F916-F8D2-8E11-B577C291B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490EE4CA-7E8E-69B2-1F0D-61AF4E4FF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9CA435-4045-F4D8-D824-E738F244F897}"/>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RÈGLES DE  SÉCURITÉ</a:t>
            </a:r>
          </a:p>
        </p:txBody>
      </p:sp>
      <p:sp>
        <p:nvSpPr>
          <p:cNvPr id="19" name="Rectangle 18">
            <a:extLst>
              <a:ext uri="{FF2B5EF4-FFF2-40B4-BE49-F238E27FC236}">
                <a16:creationId xmlns:a16="http://schemas.microsoft.com/office/drawing/2014/main" id="{00BCDDA6-6266-DB12-9D5A-9FA93AD41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79CF6AFE-B3AD-D241-EE78-122A40CC0E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DC04CB9-402F-D671-E214-423ED7F44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9ECE9025-F61E-0B94-EB69-D66E6CE394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1E48E304-F3AB-1707-23E8-FD1D0711B79E}"/>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1026" name="Picture 2">
            <a:extLst>
              <a:ext uri="{FF2B5EF4-FFF2-40B4-BE49-F238E27FC236}">
                <a16:creationId xmlns:a16="http://schemas.microsoft.com/office/drawing/2014/main" id="{F55A66E1-F4CA-B396-B805-31798B2EB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42" y="2952885"/>
            <a:ext cx="2405286" cy="252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0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713B-EC44-6168-2E93-94C6FB6C0280}"/>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A79CCBF-DB84-A107-0390-57E8F0A089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47F89295-1EDD-9B50-CFD9-02AB4915DF7E}"/>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D.	LES RÈGLES Á RESPECTER</a:t>
            </a:r>
          </a:p>
        </p:txBody>
      </p:sp>
      <p:sp>
        <p:nvSpPr>
          <p:cNvPr id="2" name="ZoneTexte 1">
            <a:extLst>
              <a:ext uri="{FF2B5EF4-FFF2-40B4-BE49-F238E27FC236}">
                <a16:creationId xmlns:a16="http://schemas.microsoft.com/office/drawing/2014/main" id="{A0246FDF-7273-53C5-43D7-A7495ABB35DC}"/>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9C9C91B2-6A5B-9701-6F8B-CEA916DDF8CF}"/>
              </a:ext>
            </a:extLst>
          </p:cNvPr>
          <p:cNvSpPr txBox="1"/>
          <p:nvPr/>
        </p:nvSpPr>
        <p:spPr>
          <a:xfrm>
            <a:off x="395536" y="1632532"/>
            <a:ext cx="7515502" cy="2062103"/>
          </a:xfrm>
          <a:prstGeom prst="rect">
            <a:avLst/>
          </a:prstGeom>
          <a:noFill/>
        </p:spPr>
        <p:txBody>
          <a:bodyPr wrap="square" rtlCol="0">
            <a:spAutoFit/>
          </a:bodyPr>
          <a:lstStyle/>
          <a:p>
            <a:pPr marL="285750" indent="-285750" algn="just">
              <a:buFont typeface="Arial" panose="020B0604020202020204" pitchFamily="34" charset="0"/>
              <a:buChar char="•"/>
            </a:pPr>
            <a:r>
              <a:rPr lang="fr-FR" sz="1600">
                <a:latin typeface="Aptos" panose="020B0004020202020204" pitchFamily="34" charset="0"/>
              </a:rPr>
              <a:t>Chaque enseignant est </a:t>
            </a:r>
            <a:r>
              <a:rPr lang="fr-FR" sz="1600" b="1">
                <a:latin typeface="Aptos" panose="020B0004020202020204" pitchFamily="34" charset="0"/>
              </a:rPr>
              <a:t>responsable de son groupe</a:t>
            </a:r>
            <a:r>
              <a:rPr lang="fr-FR" sz="1600">
                <a:latin typeface="Aptos" panose="020B0004020202020204" pitchFamily="34" charset="0"/>
              </a:rPr>
              <a:t>. </a:t>
            </a:r>
          </a:p>
          <a:p>
            <a:pPr lvl="1" algn="just"/>
            <a:r>
              <a:rPr lang="fr-FR" sz="1600">
                <a:latin typeface="Aptos" panose="020B0004020202020204" pitchFamily="34" charset="0"/>
              </a:rPr>
              <a:t>Attention : zone de pumptrack interdite en dehors de la compétition et des reconnaissances encadrées. </a:t>
            </a:r>
          </a:p>
          <a:p>
            <a:pPr algn="just"/>
            <a:endParaRPr lang="fr-FR" sz="1600">
              <a:latin typeface="Aptos" panose="020B0004020202020204" pitchFamily="34" charset="0"/>
            </a:endParaRPr>
          </a:p>
          <a:p>
            <a:pPr marL="285750" indent="-285750" algn="just">
              <a:buFont typeface="Arial" panose="020B0604020202020204" pitchFamily="34" charset="0"/>
              <a:buChar char="•"/>
            </a:pPr>
            <a:r>
              <a:rPr lang="fr-FR" sz="1600" b="1">
                <a:latin typeface="Aptos" panose="020B0004020202020204" pitchFamily="34" charset="0"/>
              </a:rPr>
              <a:t>Reconnaissance à faire avec un adulte</a:t>
            </a:r>
            <a:r>
              <a:rPr lang="fr-FR" sz="1600">
                <a:latin typeface="Aptos" panose="020B0004020202020204" pitchFamily="34" charset="0"/>
              </a:rPr>
              <a:t>, pas d’élève seul sur le parcours en dehors de la compétition. </a:t>
            </a:r>
          </a:p>
          <a:p>
            <a:pPr algn="just"/>
            <a:endParaRPr lang="fr-FR" sz="1600">
              <a:latin typeface="Aptos" panose="020B0004020202020204" pitchFamily="34" charset="0"/>
            </a:endParaRPr>
          </a:p>
          <a:p>
            <a:pPr marL="285750" indent="-285750" algn="just">
              <a:buFont typeface="Arial" panose="020B0604020202020204" pitchFamily="34" charset="0"/>
              <a:buChar char="•"/>
            </a:pPr>
            <a:r>
              <a:rPr lang="fr-FR" sz="1600">
                <a:latin typeface="Aptos" panose="020B0004020202020204" pitchFamily="34" charset="0"/>
              </a:rPr>
              <a:t>Chaque juge est positionné à son poste de sécurité lors du cross.</a:t>
            </a:r>
          </a:p>
        </p:txBody>
      </p:sp>
      <p:pic>
        <p:nvPicPr>
          <p:cNvPr id="5" name="Picture 2">
            <a:extLst>
              <a:ext uri="{FF2B5EF4-FFF2-40B4-BE49-F238E27FC236}">
                <a16:creationId xmlns:a16="http://schemas.microsoft.com/office/drawing/2014/main" id="{8A2F8972-F02B-20B9-7F5E-2392D8B7E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038" y="1938470"/>
            <a:ext cx="723668"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3257518E-82C2-0E8F-CCA5-B591F1257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109" y="4587418"/>
            <a:ext cx="798360" cy="104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a:extLst>
              <a:ext uri="{FF2B5EF4-FFF2-40B4-BE49-F238E27FC236}">
                <a16:creationId xmlns:a16="http://schemas.microsoft.com/office/drawing/2014/main" id="{292297F3-6D34-A5B7-26F4-0D54B20B31EA}"/>
              </a:ext>
            </a:extLst>
          </p:cNvPr>
          <p:cNvSpPr txBox="1"/>
          <p:nvPr/>
        </p:nvSpPr>
        <p:spPr>
          <a:xfrm>
            <a:off x="395536" y="4085396"/>
            <a:ext cx="8064896" cy="2046714"/>
          </a:xfrm>
          <a:prstGeom prst="rect">
            <a:avLst/>
          </a:prstGeom>
          <a:noFill/>
        </p:spPr>
        <p:txBody>
          <a:bodyPr wrap="square" rtlCol="0">
            <a:spAutoFit/>
          </a:bodyPr>
          <a:lstStyle/>
          <a:p>
            <a:pPr>
              <a:spcAft>
                <a:spcPts val="600"/>
              </a:spcAft>
            </a:pPr>
            <a:r>
              <a:rPr lang="fr-FR" sz="1600" b="1" u="sng">
                <a:solidFill>
                  <a:srgbClr val="002060"/>
                </a:solidFill>
                <a:latin typeface="Aptos" panose="020B0004020202020204" pitchFamily="34" charset="0"/>
              </a:rPr>
              <a:t>En cas d’incident </a:t>
            </a:r>
            <a:r>
              <a:rPr lang="fr-FR" sz="1600">
                <a:solidFill>
                  <a:srgbClr val="002060"/>
                </a:solidFill>
                <a:latin typeface="Aptos" panose="020B0004020202020204" pitchFamily="34" charset="0"/>
              </a:rPr>
              <a:t>:</a:t>
            </a:r>
            <a:endParaRPr lang="fr-FR" sz="1600">
              <a:latin typeface="Aptos" panose="020B0004020202020204" pitchFamily="34" charset="0"/>
            </a:endParaRPr>
          </a:p>
          <a:p>
            <a:pPr>
              <a:spcAft>
                <a:spcPts val="600"/>
              </a:spcAft>
            </a:pPr>
            <a:r>
              <a:rPr lang="fr-FR" sz="1600" b="1">
                <a:solidFill>
                  <a:srgbClr val="002060"/>
                </a:solidFill>
                <a:latin typeface="Aptos" panose="020B0004020202020204" pitchFamily="34" charset="0"/>
              </a:rPr>
              <a:t>Protéger</a:t>
            </a:r>
            <a:r>
              <a:rPr lang="fr-FR" sz="1600">
                <a:latin typeface="Aptos" panose="020B0004020202020204" pitchFamily="34" charset="0"/>
              </a:rPr>
              <a:t> la victime des autres concurrents : demander aux athlètes de ralentir, s’écarter, voire s’arrêter si besoin. </a:t>
            </a:r>
          </a:p>
          <a:p>
            <a:pPr>
              <a:spcAft>
                <a:spcPts val="600"/>
              </a:spcAft>
            </a:pPr>
            <a:r>
              <a:rPr lang="fr-FR" sz="1600" b="1">
                <a:solidFill>
                  <a:srgbClr val="002060"/>
                </a:solidFill>
                <a:latin typeface="Aptos" panose="020B0004020202020204" pitchFamily="34" charset="0"/>
              </a:rPr>
              <a:t>Alerter</a:t>
            </a:r>
            <a:r>
              <a:rPr lang="fr-FR" sz="1600">
                <a:solidFill>
                  <a:srgbClr val="002060"/>
                </a:solidFill>
                <a:latin typeface="Aptos" panose="020B0004020202020204" pitchFamily="34" charset="0"/>
              </a:rPr>
              <a:t> </a:t>
            </a:r>
            <a:r>
              <a:rPr lang="fr-FR" sz="1600">
                <a:latin typeface="Aptos" panose="020B0004020202020204" pitchFamily="34" charset="0"/>
              </a:rPr>
              <a:t>les secours via l’organisation et le Talkie-Walkie. Réaliser un message clair, informer du numéro de dossard, lettre du poste de secours. </a:t>
            </a:r>
          </a:p>
          <a:p>
            <a:r>
              <a:rPr lang="fr-FR" sz="1600" b="1">
                <a:solidFill>
                  <a:srgbClr val="002060"/>
                </a:solidFill>
                <a:latin typeface="Aptos" panose="020B0004020202020204" pitchFamily="34" charset="0"/>
              </a:rPr>
              <a:t>Secourir</a:t>
            </a:r>
            <a:r>
              <a:rPr lang="fr-FR" sz="1600">
                <a:latin typeface="Aptos" panose="020B0004020202020204" pitchFamily="34" charset="0"/>
              </a:rPr>
              <a:t> en attendant les secours, installer la victime dans une position d’attente la plus adaptée pour les élèves ayant validés leur PSC1.</a:t>
            </a:r>
          </a:p>
        </p:txBody>
      </p:sp>
    </p:spTree>
    <p:extLst>
      <p:ext uri="{BB962C8B-B14F-4D97-AF65-F5344CB8AC3E}">
        <p14:creationId xmlns:p14="http://schemas.microsoft.com/office/powerpoint/2010/main" val="30320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1000"/>
                                        <p:tgtEl>
                                          <p:spTgt spid="9">
                                            <p:txEl>
                                              <p:pRg st="2" end="2"/>
                                            </p:txEl>
                                          </p:spTgt>
                                        </p:tgtEl>
                                      </p:cBhvr>
                                    </p:animEffect>
                                    <p:anim calcmode="lin" valueType="num">
                                      <p:cBhvr>
                                        <p:cTn id="3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Effect transition="in" filter="fade">
                                      <p:cBhvr>
                                        <p:cTn id="45" dur="1000"/>
                                        <p:tgtEl>
                                          <p:spTgt spid="9">
                                            <p:txEl>
                                              <p:pRg st="3" end="3"/>
                                            </p:txEl>
                                          </p:spTgt>
                                        </p:tgtEl>
                                      </p:cBhvr>
                                    </p:animEffect>
                                    <p:anim calcmode="lin" valueType="num">
                                      <p:cBhvr>
                                        <p:cTn id="4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7C747-981E-0DA3-38FC-8B3654C675A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91EFED2-7DE7-D303-0E8C-A4EA7164428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58812614-C2A3-EFFF-3D52-FD8EFBC3C86F}"/>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D.	ENVIRONNEMENT</a:t>
            </a:r>
          </a:p>
        </p:txBody>
      </p:sp>
      <p:sp>
        <p:nvSpPr>
          <p:cNvPr id="2" name="ZoneTexte 1">
            <a:extLst>
              <a:ext uri="{FF2B5EF4-FFF2-40B4-BE49-F238E27FC236}">
                <a16:creationId xmlns:a16="http://schemas.microsoft.com/office/drawing/2014/main" id="{E8340ACF-EC05-52B8-83FC-A5BBB8B0B7E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8" name="ZoneTexte 7">
            <a:extLst>
              <a:ext uri="{FF2B5EF4-FFF2-40B4-BE49-F238E27FC236}">
                <a16:creationId xmlns:a16="http://schemas.microsoft.com/office/drawing/2014/main" id="{F4AE2A33-20FF-FDED-5BE0-9A7F4FCC9B3A}"/>
              </a:ext>
            </a:extLst>
          </p:cNvPr>
          <p:cNvSpPr txBox="1"/>
          <p:nvPr/>
        </p:nvSpPr>
        <p:spPr>
          <a:xfrm>
            <a:off x="390059" y="1589413"/>
            <a:ext cx="8352928" cy="4770537"/>
          </a:xfrm>
          <a:prstGeom prst="rect">
            <a:avLst/>
          </a:prstGeom>
          <a:noFill/>
        </p:spPr>
        <p:txBody>
          <a:bodyPr wrap="square" rtlCol="0">
            <a:spAutoFit/>
          </a:bodyPr>
          <a:lstStyle/>
          <a:p>
            <a:pPr algn="ctr"/>
            <a:r>
              <a:rPr lang="fr-FR" sz="1600">
                <a:latin typeface="Aptos" panose="020B0004020202020204" pitchFamily="34" charset="0"/>
              </a:rPr>
              <a:t>Les compétitions évoluent de plus en plus dans des</a:t>
            </a:r>
          </a:p>
          <a:p>
            <a:pPr algn="ctr"/>
            <a:r>
              <a:rPr lang="fr-FR" sz="1600">
                <a:latin typeface="Aptos" panose="020B0004020202020204" pitchFamily="34" charset="0"/>
              </a:rPr>
              <a:t> </a:t>
            </a:r>
            <a:r>
              <a:rPr lang="fr-FR" sz="1600" b="1">
                <a:latin typeface="Aptos" panose="020B0004020202020204" pitchFamily="34" charset="0"/>
              </a:rPr>
              <a:t>Espaces naturelles sensibles ENS. </a:t>
            </a:r>
          </a:p>
          <a:p>
            <a:endParaRPr lang="fr-FR" sz="1600">
              <a:latin typeface="Aptos" panose="020B0004020202020204" pitchFamily="34" charset="0"/>
            </a:endParaRPr>
          </a:p>
          <a:p>
            <a:endParaRPr lang="fr-FR" sz="1600">
              <a:latin typeface="Aptos" panose="020B0004020202020204" pitchFamily="34" charset="0"/>
            </a:endParaRPr>
          </a:p>
          <a:p>
            <a:pPr algn="just"/>
            <a:r>
              <a:rPr lang="fr-FR" sz="1600">
                <a:latin typeface="Aptos" panose="020B0004020202020204" pitchFamily="34" charset="0"/>
              </a:rPr>
              <a:t>Afin de pouvoir poursuivre la pratique et réaliser des compétitions, nous devons respecter le milieu dans lequel nous évoluons.</a:t>
            </a:r>
          </a:p>
          <a:p>
            <a:pPr algn="just"/>
            <a:r>
              <a:rPr lang="fr-FR" sz="1600" i="1">
                <a:latin typeface="Aptos" panose="020B0004020202020204" pitchFamily="34" charset="0"/>
              </a:rPr>
              <a:t>Un nombre important de passages de vététistes dérange la faune et la flore, au niveau sonore, habitats, érosion des sols…</a:t>
            </a:r>
          </a:p>
          <a:p>
            <a:pPr algn="just"/>
            <a:endParaRPr lang="fr-FR" sz="1600">
              <a:latin typeface="Aptos" panose="020B0004020202020204" pitchFamily="34" charset="0"/>
            </a:endParaRPr>
          </a:p>
          <a:p>
            <a:r>
              <a:rPr lang="fr-FR" sz="1600" b="1" u="sng">
                <a:solidFill>
                  <a:srgbClr val="002060"/>
                </a:solidFill>
                <a:latin typeface="Aptos" panose="020B0004020202020204" pitchFamily="34" charset="0"/>
              </a:rPr>
              <a:t>Gestes simples </a:t>
            </a:r>
            <a:r>
              <a:rPr lang="fr-FR" sz="1600">
                <a:solidFill>
                  <a:srgbClr val="002060"/>
                </a:solidFill>
                <a:latin typeface="Aptos" panose="020B0004020202020204" pitchFamily="34" charset="0"/>
              </a:rPr>
              <a:t>: </a:t>
            </a:r>
          </a:p>
          <a:p>
            <a:endParaRPr lang="fr-FR" sz="1600">
              <a:latin typeface="Aptos" panose="020B0004020202020204" pitchFamily="34" charset="0"/>
            </a:endParaRPr>
          </a:p>
          <a:p>
            <a:endParaRPr lang="fr-FR" sz="1600">
              <a:latin typeface="Aptos" panose="020B0004020202020204" pitchFamily="34" charset="0"/>
            </a:endParaRPr>
          </a:p>
          <a:p>
            <a:pPr marL="285750" indent="-285750">
              <a:buFont typeface="Wingdings" panose="05000000000000000000" pitchFamily="2" charset="2"/>
              <a:buChar char="ü"/>
            </a:pPr>
            <a:r>
              <a:rPr lang="fr-FR" sz="1600">
                <a:latin typeface="Aptos" panose="020B0004020202020204" pitchFamily="34" charset="0"/>
              </a:rPr>
              <a:t>Jeter ses déchets dans une poubelle. </a:t>
            </a:r>
          </a:p>
          <a:p>
            <a:pPr marL="285750" indent="-285750">
              <a:buFont typeface="Wingdings" panose="05000000000000000000" pitchFamily="2" charset="2"/>
              <a:buChar char="ü"/>
            </a:pPr>
            <a:r>
              <a:rPr lang="fr-FR" sz="1600">
                <a:latin typeface="Aptos" panose="020B0004020202020204" pitchFamily="34" charset="0"/>
              </a:rPr>
              <a:t>Rester sur les chemins tracés pour la compétition. </a:t>
            </a:r>
          </a:p>
          <a:p>
            <a:pPr marL="285750" indent="-285750">
              <a:buFont typeface="Wingdings" panose="05000000000000000000" pitchFamily="2" charset="2"/>
              <a:buChar char="ü"/>
            </a:pPr>
            <a:r>
              <a:rPr lang="fr-FR" sz="1600">
                <a:latin typeface="Aptos" panose="020B0004020202020204" pitchFamily="34" charset="0"/>
              </a:rPr>
              <a:t>Ne rien cueillir. </a:t>
            </a:r>
          </a:p>
          <a:p>
            <a:pPr marL="285750" indent="-285750">
              <a:buFont typeface="Wingdings" panose="05000000000000000000" pitchFamily="2" charset="2"/>
              <a:buChar char="ü"/>
            </a:pPr>
            <a:r>
              <a:rPr lang="fr-FR" sz="1600">
                <a:latin typeface="Aptos" panose="020B0004020202020204" pitchFamily="34" charset="0"/>
              </a:rPr>
              <a:t>Limiter les dérapages inutiles.</a:t>
            </a:r>
          </a:p>
          <a:p>
            <a:pPr marL="285750" indent="-285750">
              <a:buFont typeface="Arial" panose="020B0604020202020204" pitchFamily="34" charset="0"/>
              <a:buChar char="•"/>
            </a:pPr>
            <a:endParaRPr lang="fr-FR" sz="1600">
              <a:latin typeface="Aptos" panose="020B0004020202020204" pitchFamily="34" charset="0"/>
            </a:endParaRPr>
          </a:p>
          <a:p>
            <a:pPr algn="ctr"/>
            <a:r>
              <a:rPr lang="fr-FR" sz="1600" b="1" i="1">
                <a:latin typeface="Aptos" panose="020B0004020202020204" pitchFamily="34" charset="0"/>
              </a:rPr>
              <a:t>Le jeune juge se doit de faire respecter ces gestes simples s’il rencontre un spectateur ou un athlète qui ne les respecte pas. </a:t>
            </a:r>
            <a:endParaRPr lang="fr-FR" sz="1600">
              <a:latin typeface="Aptos" panose="020B0004020202020204" pitchFamily="34" charset="0"/>
            </a:endParaRPr>
          </a:p>
        </p:txBody>
      </p:sp>
      <p:pic>
        <p:nvPicPr>
          <p:cNvPr id="10" name="Picture 2">
            <a:extLst>
              <a:ext uri="{FF2B5EF4-FFF2-40B4-BE49-F238E27FC236}">
                <a16:creationId xmlns:a16="http://schemas.microsoft.com/office/drawing/2014/main" id="{AEA1909A-2D87-9367-8240-93A7213CF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732" y="3608904"/>
            <a:ext cx="949528" cy="83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B46654E-B0F6-0DB5-FDE1-F20C95F03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6032" y="3608904"/>
            <a:ext cx="965506" cy="83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3FD1A6B9-B93F-B138-5A13-7F0032055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933" y="3519304"/>
            <a:ext cx="1004949" cy="101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EA2F22BA-9EAE-3164-7FAD-5A21066A0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1432273"/>
            <a:ext cx="982400" cy="107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1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1000"/>
                                        <p:tgtEl>
                                          <p:spTgt spid="8">
                                            <p:txEl>
                                              <p:pRg st="7" end="7"/>
                                            </p:txEl>
                                          </p:spTgt>
                                        </p:tgtEl>
                                      </p:cBhvr>
                                    </p:animEffect>
                                    <p:anim calcmode="lin" valueType="num">
                                      <p:cBhvr>
                                        <p:cTn id="3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7" end="7"/>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1000"/>
                                        <p:tgtEl>
                                          <p:spTgt spid="8">
                                            <p:txEl>
                                              <p:pRg st="10" end="10"/>
                                            </p:txEl>
                                          </p:spTgt>
                                        </p:tgtEl>
                                      </p:cBhvr>
                                    </p:animEffect>
                                    <p:anim calcmode="lin" valueType="num">
                                      <p:cBhvr>
                                        <p:cTn id="36"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0" end="1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fade">
                                      <p:cBhvr>
                                        <p:cTn id="40" dur="1000"/>
                                        <p:tgtEl>
                                          <p:spTgt spid="8">
                                            <p:txEl>
                                              <p:pRg st="11" end="11"/>
                                            </p:txEl>
                                          </p:spTgt>
                                        </p:tgtEl>
                                      </p:cBhvr>
                                    </p:animEffect>
                                    <p:anim calcmode="lin" valueType="num">
                                      <p:cBhvr>
                                        <p:cTn id="41"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11" end="1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xEl>
                                              <p:pRg st="12" end="12"/>
                                            </p:txEl>
                                          </p:spTgt>
                                        </p:tgtEl>
                                        <p:attrNameLst>
                                          <p:attrName>style.visibility</p:attrName>
                                        </p:attrNameLst>
                                      </p:cBhvr>
                                      <p:to>
                                        <p:strVal val="visible"/>
                                      </p:to>
                                    </p:set>
                                    <p:animEffect transition="in" filter="fade">
                                      <p:cBhvr>
                                        <p:cTn id="45" dur="1000"/>
                                        <p:tgtEl>
                                          <p:spTgt spid="8">
                                            <p:txEl>
                                              <p:pRg st="12" end="12"/>
                                            </p:txEl>
                                          </p:spTgt>
                                        </p:tgtEl>
                                      </p:cBhvr>
                                    </p:animEffect>
                                    <p:anim calcmode="lin" valueType="num">
                                      <p:cBhvr>
                                        <p:cTn id="46"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12" end="1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8">
                                            <p:txEl>
                                              <p:pRg st="13" end="13"/>
                                            </p:txEl>
                                          </p:spTgt>
                                        </p:tgtEl>
                                        <p:attrNameLst>
                                          <p:attrName>style.visibility</p:attrName>
                                        </p:attrNameLst>
                                      </p:cBhvr>
                                      <p:to>
                                        <p:strVal val="visible"/>
                                      </p:to>
                                    </p:set>
                                    <p:animEffect transition="in" filter="fade">
                                      <p:cBhvr>
                                        <p:cTn id="50" dur="1000"/>
                                        <p:tgtEl>
                                          <p:spTgt spid="8">
                                            <p:txEl>
                                              <p:pRg st="13" end="13"/>
                                            </p:txEl>
                                          </p:spTgt>
                                        </p:tgtEl>
                                      </p:cBhvr>
                                    </p:animEffect>
                                    <p:anim calcmode="lin" valueType="num">
                                      <p:cBhvr>
                                        <p:cTn id="51" dur="10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13" end="1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
                                            <p:txEl>
                                              <p:pRg st="15" end="15"/>
                                            </p:txEl>
                                          </p:spTgt>
                                        </p:tgtEl>
                                        <p:attrNameLst>
                                          <p:attrName>style.visibility</p:attrName>
                                        </p:attrNameLst>
                                      </p:cBhvr>
                                      <p:to>
                                        <p:strVal val="visible"/>
                                      </p:to>
                                    </p:set>
                                    <p:animEffect transition="in" filter="wipe(down)">
                                      <p:cBhvr>
                                        <p:cTn id="72" dur="5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D8A814-42B9-7B5C-3149-0EC8CF04AEF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8AF8357-6E5A-F15C-6A46-E162A68FE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F17EC8CA-413B-DA89-7B5E-EF0B185A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C8E7EB0A-B376-2E35-1C32-AF1189F38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0A93EB-0504-9655-4131-CE018FA9993B}"/>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RÈGLES DE CHAQUE ÉPREUVE</a:t>
            </a:r>
          </a:p>
        </p:txBody>
      </p:sp>
      <p:sp>
        <p:nvSpPr>
          <p:cNvPr id="19" name="Rectangle 18">
            <a:extLst>
              <a:ext uri="{FF2B5EF4-FFF2-40B4-BE49-F238E27FC236}">
                <a16:creationId xmlns:a16="http://schemas.microsoft.com/office/drawing/2014/main" id="{C4383BBD-B534-DAD1-5AE1-4BD18EEC8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DD7DD40A-4671-20CC-FFA2-2B0809E799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E544332-8D0A-DCB3-1F01-D8670ECEE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7F4A9DF4-B3DE-023D-1445-4DBC3503F8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27FCF6D1-F6FD-8829-82AB-A7EDEDF4051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a:extLst>
              <a:ext uri="{FF2B5EF4-FFF2-40B4-BE49-F238E27FC236}">
                <a16:creationId xmlns:a16="http://schemas.microsoft.com/office/drawing/2014/main" id="{A78FDE4F-02DE-2C1F-A7B9-AA1CD25058B4}"/>
              </a:ext>
            </a:extLst>
          </p:cNvPr>
          <p:cNvPicPr>
            <a:picLocks noChangeAspect="1"/>
          </p:cNvPicPr>
          <p:nvPr/>
        </p:nvPicPr>
        <p:blipFill>
          <a:blip r:embed="rId3"/>
          <a:stretch>
            <a:fillRect/>
          </a:stretch>
        </p:blipFill>
        <p:spPr>
          <a:xfrm>
            <a:off x="6102390" y="3187725"/>
            <a:ext cx="2132189" cy="2132189"/>
          </a:xfrm>
          <a:prstGeom prst="rect">
            <a:avLst/>
          </a:prstGeom>
        </p:spPr>
      </p:pic>
    </p:spTree>
    <p:extLst>
      <p:ext uri="{BB962C8B-B14F-4D97-AF65-F5344CB8AC3E}">
        <p14:creationId xmlns:p14="http://schemas.microsoft.com/office/powerpoint/2010/main" val="96942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77DB3-CA26-0839-42FD-5B2C1A8F9AE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3D13F33-EE23-175F-D09E-86C3C959B8F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A3D1DA0A-655F-67C7-021A-90813F4B9DCB}"/>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TRIAL</a:t>
            </a:r>
          </a:p>
        </p:txBody>
      </p:sp>
      <p:sp>
        <p:nvSpPr>
          <p:cNvPr id="2" name="ZoneTexte 1">
            <a:extLst>
              <a:ext uri="{FF2B5EF4-FFF2-40B4-BE49-F238E27FC236}">
                <a16:creationId xmlns:a16="http://schemas.microsoft.com/office/drawing/2014/main" id="{10261D04-9AB3-8D17-FE0D-17BE2742488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63A07319-B2CD-AF5D-3E39-4A6D01237E7A}"/>
              </a:ext>
            </a:extLst>
          </p:cNvPr>
          <p:cNvSpPr txBox="1"/>
          <p:nvPr/>
        </p:nvSpPr>
        <p:spPr>
          <a:xfrm>
            <a:off x="567241" y="1531351"/>
            <a:ext cx="7992888" cy="1077218"/>
          </a:xfrm>
          <a:prstGeom prst="rect">
            <a:avLst/>
          </a:prstGeom>
          <a:noFill/>
        </p:spPr>
        <p:txBody>
          <a:bodyPr wrap="square" rtlCol="0">
            <a:spAutoFit/>
          </a:bodyPr>
          <a:lstStyle/>
          <a:p>
            <a:pPr algn="just"/>
            <a:r>
              <a:rPr lang="fr-FR" sz="1600">
                <a:latin typeface="Aptos" panose="020B0004020202020204" pitchFamily="34" charset="0"/>
              </a:rPr>
              <a:t>Epreuve technique qui consiste à réaliser un seul passage dans une zone (30 à 50 m</a:t>
            </a:r>
            <a:r>
              <a:rPr lang="fr-FR" sz="1600" baseline="30000">
                <a:latin typeface="Aptos" panose="020B0004020202020204" pitchFamily="34" charset="0"/>
              </a:rPr>
              <a:t>2</a:t>
            </a:r>
            <a:r>
              <a:rPr lang="fr-FR" sz="1600">
                <a:latin typeface="Aptos" panose="020B0004020202020204" pitchFamily="34" charset="0"/>
              </a:rPr>
              <a:t>). Elle est composée de 4 à 8 portes de difficultés croissante. L’objectif est de réaliser le passage des portes dans l’ordre sans poser le pied au sol pour gagner le temps indiqué sur chacune des portes. </a:t>
            </a:r>
          </a:p>
        </p:txBody>
      </p:sp>
      <p:sp>
        <p:nvSpPr>
          <p:cNvPr id="5" name="ZoneTexte 4">
            <a:extLst>
              <a:ext uri="{FF2B5EF4-FFF2-40B4-BE49-F238E27FC236}">
                <a16:creationId xmlns:a16="http://schemas.microsoft.com/office/drawing/2014/main" id="{9C23443C-2C59-541C-CACD-E184993415F1}"/>
              </a:ext>
            </a:extLst>
          </p:cNvPr>
          <p:cNvSpPr txBox="1"/>
          <p:nvPr/>
        </p:nvSpPr>
        <p:spPr>
          <a:xfrm>
            <a:off x="683568" y="5026006"/>
            <a:ext cx="5320687" cy="369332"/>
          </a:xfrm>
          <a:prstGeom prst="rect">
            <a:avLst/>
          </a:prstGeom>
          <a:noFill/>
        </p:spPr>
        <p:txBody>
          <a:bodyPr wrap="none" rtlCol="0">
            <a:spAutoFit/>
          </a:bodyPr>
          <a:lstStyle/>
          <a:p>
            <a:r>
              <a:rPr lang="fr-FR"/>
              <a:t>Exemple d’une zone technique constituée de 6 portes:</a:t>
            </a:r>
          </a:p>
        </p:txBody>
      </p:sp>
      <p:pic>
        <p:nvPicPr>
          <p:cNvPr id="6" name="Image 5">
            <a:extLst>
              <a:ext uri="{FF2B5EF4-FFF2-40B4-BE49-F238E27FC236}">
                <a16:creationId xmlns:a16="http://schemas.microsoft.com/office/drawing/2014/main" id="{858A57A9-AA59-9326-E045-355CCC15765B}"/>
              </a:ext>
            </a:extLst>
          </p:cNvPr>
          <p:cNvPicPr>
            <a:picLocks noChangeAspect="1"/>
          </p:cNvPicPr>
          <p:nvPr/>
        </p:nvPicPr>
        <p:blipFill>
          <a:blip r:embed="rId3"/>
          <a:srcRect r="89173"/>
          <a:stretch/>
        </p:blipFill>
        <p:spPr>
          <a:xfrm>
            <a:off x="1763688" y="2811251"/>
            <a:ext cx="674389" cy="1006036"/>
          </a:xfrm>
          <a:prstGeom prst="rect">
            <a:avLst/>
          </a:prstGeom>
        </p:spPr>
      </p:pic>
      <p:pic>
        <p:nvPicPr>
          <p:cNvPr id="9" name="Image 8">
            <a:extLst>
              <a:ext uri="{FF2B5EF4-FFF2-40B4-BE49-F238E27FC236}">
                <a16:creationId xmlns:a16="http://schemas.microsoft.com/office/drawing/2014/main" id="{666C9F69-CF94-9584-B6A7-A855396B24A5}"/>
              </a:ext>
            </a:extLst>
          </p:cNvPr>
          <p:cNvPicPr>
            <a:picLocks noChangeAspect="1"/>
          </p:cNvPicPr>
          <p:nvPr/>
        </p:nvPicPr>
        <p:blipFill>
          <a:blip r:embed="rId4"/>
          <a:srcRect t="37034" r="83904"/>
          <a:stretch/>
        </p:blipFill>
        <p:spPr>
          <a:xfrm>
            <a:off x="1483602" y="4037696"/>
            <a:ext cx="1255610" cy="647730"/>
          </a:xfrm>
          <a:prstGeom prst="rect">
            <a:avLst/>
          </a:prstGeom>
        </p:spPr>
      </p:pic>
      <p:graphicFrame>
        <p:nvGraphicFramePr>
          <p:cNvPr id="15" name="Tableau 14">
            <a:extLst>
              <a:ext uri="{FF2B5EF4-FFF2-40B4-BE49-F238E27FC236}">
                <a16:creationId xmlns:a16="http://schemas.microsoft.com/office/drawing/2014/main" id="{D466D46A-3BD0-C122-F167-D950DB4A2A29}"/>
              </a:ext>
            </a:extLst>
          </p:cNvPr>
          <p:cNvGraphicFramePr>
            <a:graphicFrameLocks noGrp="1"/>
          </p:cNvGraphicFramePr>
          <p:nvPr>
            <p:extLst>
              <p:ext uri="{D42A27DB-BD31-4B8C-83A1-F6EECF244321}">
                <p14:modId xmlns:p14="http://schemas.microsoft.com/office/powerpoint/2010/main" val="3808363567"/>
              </p:ext>
            </p:extLst>
          </p:nvPr>
        </p:nvGraphicFramePr>
        <p:xfrm>
          <a:off x="1511593" y="5419037"/>
          <a:ext cx="6336701" cy="753556"/>
        </p:xfrm>
        <a:graphic>
          <a:graphicData uri="http://schemas.openxmlformats.org/drawingml/2006/table">
            <a:tbl>
              <a:tblPr firstRow="1" bandRow="1">
                <a:tableStyleId>{5C22544A-7EE6-4342-B048-85BDC9FD1C3A}</a:tableStyleId>
              </a:tblPr>
              <a:tblGrid>
                <a:gridCol w="905243">
                  <a:extLst>
                    <a:ext uri="{9D8B030D-6E8A-4147-A177-3AD203B41FA5}">
                      <a16:colId xmlns:a16="http://schemas.microsoft.com/office/drawing/2014/main" val="20000"/>
                    </a:ext>
                  </a:extLst>
                </a:gridCol>
                <a:gridCol w="905243">
                  <a:extLst>
                    <a:ext uri="{9D8B030D-6E8A-4147-A177-3AD203B41FA5}">
                      <a16:colId xmlns:a16="http://schemas.microsoft.com/office/drawing/2014/main" val="20001"/>
                    </a:ext>
                  </a:extLst>
                </a:gridCol>
                <a:gridCol w="905243">
                  <a:extLst>
                    <a:ext uri="{9D8B030D-6E8A-4147-A177-3AD203B41FA5}">
                      <a16:colId xmlns:a16="http://schemas.microsoft.com/office/drawing/2014/main" val="20002"/>
                    </a:ext>
                  </a:extLst>
                </a:gridCol>
                <a:gridCol w="905243">
                  <a:extLst>
                    <a:ext uri="{9D8B030D-6E8A-4147-A177-3AD203B41FA5}">
                      <a16:colId xmlns:a16="http://schemas.microsoft.com/office/drawing/2014/main" val="20003"/>
                    </a:ext>
                  </a:extLst>
                </a:gridCol>
                <a:gridCol w="905243">
                  <a:extLst>
                    <a:ext uri="{9D8B030D-6E8A-4147-A177-3AD203B41FA5}">
                      <a16:colId xmlns:a16="http://schemas.microsoft.com/office/drawing/2014/main" val="20004"/>
                    </a:ext>
                  </a:extLst>
                </a:gridCol>
                <a:gridCol w="905243">
                  <a:extLst>
                    <a:ext uri="{9D8B030D-6E8A-4147-A177-3AD203B41FA5}">
                      <a16:colId xmlns:a16="http://schemas.microsoft.com/office/drawing/2014/main" val="20005"/>
                    </a:ext>
                  </a:extLst>
                </a:gridCol>
                <a:gridCol w="905243">
                  <a:extLst>
                    <a:ext uri="{9D8B030D-6E8A-4147-A177-3AD203B41FA5}">
                      <a16:colId xmlns:a16="http://schemas.microsoft.com/office/drawing/2014/main" val="4097324508"/>
                    </a:ext>
                  </a:extLst>
                </a:gridCol>
              </a:tblGrid>
              <a:tr h="376778">
                <a:tc>
                  <a:txBody>
                    <a:bodyPr/>
                    <a:lstStyle/>
                    <a:p>
                      <a:r>
                        <a:rPr lang="fr-FR"/>
                        <a:t>Porte 1</a:t>
                      </a:r>
                    </a:p>
                  </a:txBody>
                  <a:tcPr/>
                </a:tc>
                <a:tc>
                  <a:txBody>
                    <a:bodyPr/>
                    <a:lstStyle/>
                    <a:p>
                      <a:r>
                        <a:rPr lang="fr-FR"/>
                        <a:t>Porte 2</a:t>
                      </a:r>
                    </a:p>
                  </a:txBody>
                  <a:tcPr/>
                </a:tc>
                <a:tc>
                  <a:txBody>
                    <a:bodyPr/>
                    <a:lstStyle/>
                    <a:p>
                      <a:r>
                        <a:rPr lang="fr-FR"/>
                        <a:t>Porte 3</a:t>
                      </a:r>
                    </a:p>
                  </a:txBody>
                  <a:tcPr/>
                </a:tc>
                <a:tc>
                  <a:txBody>
                    <a:bodyPr/>
                    <a:lstStyle/>
                    <a:p>
                      <a:r>
                        <a:rPr lang="fr-FR"/>
                        <a:t>Porte</a:t>
                      </a:r>
                      <a:r>
                        <a:rPr lang="fr-FR" baseline="0"/>
                        <a:t> 4</a:t>
                      </a:r>
                      <a:endParaRPr lang="fr-FR"/>
                    </a:p>
                  </a:txBody>
                  <a:tcPr/>
                </a:tc>
                <a:tc>
                  <a:txBody>
                    <a:bodyPr/>
                    <a:lstStyle/>
                    <a:p>
                      <a:r>
                        <a:rPr lang="fr-FR"/>
                        <a:t>Porte 5</a:t>
                      </a:r>
                    </a:p>
                  </a:txBody>
                  <a:tcPr/>
                </a:tc>
                <a:tc>
                  <a:txBody>
                    <a:bodyPr/>
                    <a:lstStyle/>
                    <a:p>
                      <a:r>
                        <a:rPr lang="fr-FR"/>
                        <a:t>Porte 6</a:t>
                      </a:r>
                    </a:p>
                  </a:txBody>
                  <a:tcPr/>
                </a:tc>
                <a:tc>
                  <a:txBody>
                    <a:bodyPr/>
                    <a:lstStyle/>
                    <a:p>
                      <a:r>
                        <a:rPr lang="fr-FR">
                          <a:solidFill>
                            <a:srgbClr val="002060"/>
                          </a:solidFill>
                        </a:rPr>
                        <a:t>TOTAL</a:t>
                      </a:r>
                    </a:p>
                  </a:txBody>
                  <a:tcPr/>
                </a:tc>
                <a:extLst>
                  <a:ext uri="{0D108BD9-81ED-4DB2-BD59-A6C34878D82A}">
                    <a16:rowId xmlns:a16="http://schemas.microsoft.com/office/drawing/2014/main" val="10000"/>
                  </a:ext>
                </a:extLst>
              </a:tr>
              <a:tr h="376778">
                <a:tc>
                  <a:txBody>
                    <a:bodyPr/>
                    <a:lstStyle/>
                    <a:p>
                      <a:pPr algn="ctr"/>
                      <a:r>
                        <a:rPr lang="fr-FR"/>
                        <a:t>5 secs</a:t>
                      </a:r>
                    </a:p>
                  </a:txBody>
                  <a:tcPr/>
                </a:tc>
                <a:tc>
                  <a:txBody>
                    <a:bodyPr/>
                    <a:lstStyle/>
                    <a:p>
                      <a:pPr algn="ctr"/>
                      <a:r>
                        <a:rPr lang="fr-FR"/>
                        <a:t>5 secs</a:t>
                      </a:r>
                    </a:p>
                  </a:txBody>
                  <a:tcPr/>
                </a:tc>
                <a:tc>
                  <a:txBody>
                    <a:bodyPr/>
                    <a:lstStyle/>
                    <a:p>
                      <a:pPr algn="ctr"/>
                      <a:r>
                        <a:rPr lang="fr-FR"/>
                        <a:t>10 secs</a:t>
                      </a:r>
                    </a:p>
                  </a:txBody>
                  <a:tcPr/>
                </a:tc>
                <a:tc>
                  <a:txBody>
                    <a:bodyPr/>
                    <a:lstStyle/>
                    <a:p>
                      <a:pPr algn="ctr"/>
                      <a:r>
                        <a:rPr lang="fr-FR"/>
                        <a:t>10 secs</a:t>
                      </a:r>
                    </a:p>
                  </a:txBody>
                  <a:tcPr/>
                </a:tc>
                <a:tc>
                  <a:txBody>
                    <a:bodyPr/>
                    <a:lstStyle/>
                    <a:p>
                      <a:pPr algn="ctr"/>
                      <a:r>
                        <a:rPr lang="fr-FR"/>
                        <a:t>15 secs </a:t>
                      </a:r>
                    </a:p>
                  </a:txBody>
                  <a:tcPr/>
                </a:tc>
                <a:tc>
                  <a:txBody>
                    <a:bodyPr/>
                    <a:lstStyle/>
                    <a:p>
                      <a:pPr algn="ctr"/>
                      <a:r>
                        <a:rPr lang="fr-FR"/>
                        <a:t>15 secs</a:t>
                      </a:r>
                    </a:p>
                  </a:txBody>
                  <a:tcPr/>
                </a:tc>
                <a:tc>
                  <a:txBody>
                    <a:bodyPr/>
                    <a:lstStyle/>
                    <a:p>
                      <a:pPr algn="ctr"/>
                      <a:r>
                        <a:rPr lang="fr-FR" b="1">
                          <a:solidFill>
                            <a:srgbClr val="002060"/>
                          </a:solidFill>
                        </a:rPr>
                        <a:t>60 secs</a:t>
                      </a:r>
                    </a:p>
                  </a:txBody>
                  <a:tcPr/>
                </a:tc>
                <a:extLst>
                  <a:ext uri="{0D108BD9-81ED-4DB2-BD59-A6C34878D82A}">
                    <a16:rowId xmlns:a16="http://schemas.microsoft.com/office/drawing/2014/main" val="10001"/>
                  </a:ext>
                </a:extLst>
              </a:tr>
            </a:tbl>
          </a:graphicData>
        </a:graphic>
      </p:graphicFrame>
      <p:sp>
        <p:nvSpPr>
          <p:cNvPr id="16" name="ZoneTexte 15">
            <a:extLst>
              <a:ext uri="{FF2B5EF4-FFF2-40B4-BE49-F238E27FC236}">
                <a16:creationId xmlns:a16="http://schemas.microsoft.com/office/drawing/2014/main" id="{4689D6AA-2489-EA28-651A-5FBD8BC78A90}"/>
              </a:ext>
            </a:extLst>
          </p:cNvPr>
          <p:cNvSpPr txBox="1"/>
          <p:nvPr/>
        </p:nvSpPr>
        <p:spPr>
          <a:xfrm>
            <a:off x="2339752" y="2815301"/>
            <a:ext cx="5508543" cy="1015663"/>
          </a:xfrm>
          <a:prstGeom prst="rect">
            <a:avLst/>
          </a:prstGeom>
          <a:noFill/>
        </p:spPr>
        <p:txBody>
          <a:bodyPr wrap="square" rtlCol="0">
            <a:spAutoFit/>
          </a:bodyPr>
          <a:lstStyle/>
          <a:p>
            <a:pPr algn="ctr"/>
            <a:r>
              <a:rPr lang="fr-FR" sz="2000">
                <a:latin typeface="Aptos" panose="020B0004020202020204" pitchFamily="34" charset="0"/>
              </a:rPr>
              <a:t>Individuellement, le pilote</a:t>
            </a:r>
          </a:p>
          <a:p>
            <a:pPr algn="ctr"/>
            <a:r>
              <a:rPr lang="fr-FR" sz="2000">
                <a:latin typeface="Aptos" panose="020B0004020202020204" pitchFamily="34" charset="0"/>
              </a:rPr>
              <a:t>passe </a:t>
            </a:r>
            <a:r>
              <a:rPr lang="fr-FR" sz="2000" b="1">
                <a:latin typeface="Aptos" panose="020B0004020202020204" pitchFamily="34" charset="0"/>
              </a:rPr>
              <a:t>une seule fois </a:t>
            </a:r>
            <a:r>
              <a:rPr lang="fr-FR" sz="2000">
                <a:latin typeface="Aptos" panose="020B0004020202020204" pitchFamily="34" charset="0"/>
              </a:rPr>
              <a:t>dans la zone de Trial en passant les portes dans le sens indiqué.</a:t>
            </a:r>
          </a:p>
        </p:txBody>
      </p:sp>
      <p:sp>
        <p:nvSpPr>
          <p:cNvPr id="18" name="ZoneTexte 17">
            <a:extLst>
              <a:ext uri="{FF2B5EF4-FFF2-40B4-BE49-F238E27FC236}">
                <a16:creationId xmlns:a16="http://schemas.microsoft.com/office/drawing/2014/main" id="{E7572183-E8C5-9561-BB1D-B76005009FC8}"/>
              </a:ext>
            </a:extLst>
          </p:cNvPr>
          <p:cNvSpPr txBox="1"/>
          <p:nvPr/>
        </p:nvSpPr>
        <p:spPr>
          <a:xfrm>
            <a:off x="2835862" y="4040947"/>
            <a:ext cx="4824536" cy="707886"/>
          </a:xfrm>
          <a:prstGeom prst="rect">
            <a:avLst/>
          </a:prstGeom>
          <a:noFill/>
        </p:spPr>
        <p:txBody>
          <a:bodyPr wrap="square" rtlCol="0">
            <a:spAutoFit/>
          </a:bodyPr>
          <a:lstStyle/>
          <a:p>
            <a:pPr algn="ctr"/>
            <a:r>
              <a:rPr lang="fr-FR" sz="2000" b="1">
                <a:latin typeface="Aptos" panose="020B0004020202020204" pitchFamily="34" charset="0"/>
              </a:rPr>
              <a:t>60 secondes à gagner </a:t>
            </a:r>
            <a:r>
              <a:rPr lang="fr-FR" sz="2000">
                <a:latin typeface="Aptos" panose="020B0004020202020204" pitchFamily="34" charset="0"/>
              </a:rPr>
              <a:t>au maximum dans une zone de 4 à 8 portes</a:t>
            </a:r>
          </a:p>
        </p:txBody>
      </p:sp>
    </p:spTree>
    <p:extLst>
      <p:ext uri="{BB962C8B-B14F-4D97-AF65-F5344CB8AC3E}">
        <p14:creationId xmlns:p14="http://schemas.microsoft.com/office/powerpoint/2010/main" val="37660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8B5F-D6BD-CCA6-4374-859939AA24BC}"/>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01168587-D03E-F454-D341-36E909768E8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5E3348D-9E02-74C3-B396-5E2C3E20A4F4}"/>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TRIAL</a:t>
            </a:r>
          </a:p>
        </p:txBody>
      </p:sp>
      <p:sp>
        <p:nvSpPr>
          <p:cNvPr id="2" name="ZoneTexte 1">
            <a:extLst>
              <a:ext uri="{FF2B5EF4-FFF2-40B4-BE49-F238E27FC236}">
                <a16:creationId xmlns:a16="http://schemas.microsoft.com/office/drawing/2014/main" id="{BFC86AA5-23BD-A238-AF6B-F992A5F7B9FF}"/>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8" name="Image 7">
            <a:extLst>
              <a:ext uri="{FF2B5EF4-FFF2-40B4-BE49-F238E27FC236}">
                <a16:creationId xmlns:a16="http://schemas.microsoft.com/office/drawing/2014/main" id="{41E47CD4-7133-1B2D-9F03-CC77C5554286}"/>
              </a:ext>
            </a:extLst>
          </p:cNvPr>
          <p:cNvPicPr>
            <a:picLocks noChangeAspect="1"/>
          </p:cNvPicPr>
          <p:nvPr/>
        </p:nvPicPr>
        <p:blipFill>
          <a:blip r:embed="rId3"/>
          <a:srcRect t="32445" r="90874" b="23549"/>
          <a:stretch/>
        </p:blipFill>
        <p:spPr>
          <a:xfrm>
            <a:off x="755574" y="1671276"/>
            <a:ext cx="852483" cy="880919"/>
          </a:xfrm>
          <a:prstGeom prst="rect">
            <a:avLst/>
          </a:prstGeom>
        </p:spPr>
      </p:pic>
      <p:sp>
        <p:nvSpPr>
          <p:cNvPr id="12" name="ZoneTexte 11">
            <a:extLst>
              <a:ext uri="{FF2B5EF4-FFF2-40B4-BE49-F238E27FC236}">
                <a16:creationId xmlns:a16="http://schemas.microsoft.com/office/drawing/2014/main" id="{9AE67DEB-116D-4687-1A9D-CB88294967D2}"/>
              </a:ext>
            </a:extLst>
          </p:cNvPr>
          <p:cNvSpPr txBox="1"/>
          <p:nvPr/>
        </p:nvSpPr>
        <p:spPr>
          <a:xfrm>
            <a:off x="1915277" y="1603905"/>
            <a:ext cx="6499482" cy="1015663"/>
          </a:xfrm>
          <a:prstGeom prst="rect">
            <a:avLst/>
          </a:prstGeom>
          <a:noFill/>
        </p:spPr>
        <p:txBody>
          <a:bodyPr wrap="square" rtlCol="0">
            <a:spAutoFit/>
          </a:bodyPr>
          <a:lstStyle/>
          <a:p>
            <a:pPr algn="ctr"/>
            <a:r>
              <a:rPr lang="fr-FR" sz="2000" b="1">
                <a:latin typeface="Aptos" panose="020B0004020202020204" pitchFamily="34" charset="0"/>
              </a:rPr>
              <a:t>Reconnaissance à vue.</a:t>
            </a:r>
          </a:p>
          <a:p>
            <a:pPr algn="ctr"/>
            <a:r>
              <a:rPr lang="fr-FR" sz="2000" b="1">
                <a:latin typeface="Aptos" panose="020B0004020202020204" pitchFamily="34" charset="0"/>
              </a:rPr>
              <a:t>Aucun conseil extérieur </a:t>
            </a:r>
            <a:r>
              <a:rPr lang="fr-FR" sz="2000">
                <a:latin typeface="Aptos" panose="020B0004020202020204" pitchFamily="34" charset="0"/>
              </a:rPr>
              <a:t>ne peut être donné une fois que l’élève est dans la zone.</a:t>
            </a:r>
          </a:p>
        </p:txBody>
      </p:sp>
      <p:sp>
        <p:nvSpPr>
          <p:cNvPr id="13" name="ZoneTexte 12">
            <a:extLst>
              <a:ext uri="{FF2B5EF4-FFF2-40B4-BE49-F238E27FC236}">
                <a16:creationId xmlns:a16="http://schemas.microsoft.com/office/drawing/2014/main" id="{FC4E7677-197F-CBFD-B2A1-0613055B4F56}"/>
              </a:ext>
            </a:extLst>
          </p:cNvPr>
          <p:cNvSpPr txBox="1"/>
          <p:nvPr/>
        </p:nvSpPr>
        <p:spPr>
          <a:xfrm>
            <a:off x="1915277" y="2917393"/>
            <a:ext cx="6905195" cy="1015663"/>
          </a:xfrm>
          <a:prstGeom prst="rect">
            <a:avLst/>
          </a:prstGeom>
          <a:noFill/>
        </p:spPr>
        <p:txBody>
          <a:bodyPr wrap="square" rtlCol="0">
            <a:spAutoFit/>
          </a:bodyPr>
          <a:lstStyle/>
          <a:p>
            <a:pPr algn="ctr"/>
            <a:r>
              <a:rPr lang="fr-FR" sz="2000" b="1">
                <a:solidFill>
                  <a:srgbClr val="C00000"/>
                </a:solidFill>
                <a:latin typeface="Aptos" panose="020B0004020202020204" pitchFamily="34" charset="0"/>
              </a:rPr>
              <a:t>Un pied posé ajoute 3 secondes en plus</a:t>
            </a:r>
            <a:r>
              <a:rPr lang="fr-FR" sz="2000">
                <a:solidFill>
                  <a:srgbClr val="C00000"/>
                </a:solidFill>
                <a:latin typeface="Aptos" panose="020B0004020202020204" pitchFamily="34" charset="0"/>
              </a:rPr>
              <a:t>. </a:t>
            </a:r>
          </a:p>
          <a:p>
            <a:pPr algn="ctr"/>
            <a:r>
              <a:rPr lang="fr-FR" sz="2000">
                <a:solidFill>
                  <a:srgbClr val="C00000"/>
                </a:solidFill>
                <a:latin typeface="Aptos" panose="020B0004020202020204" pitchFamily="34" charset="0"/>
              </a:rPr>
              <a:t>Un pied posé lors du franchissement de la porte entraine </a:t>
            </a:r>
            <a:r>
              <a:rPr lang="fr-FR" sz="2000" b="1">
                <a:solidFill>
                  <a:srgbClr val="C00000"/>
                </a:solidFill>
                <a:latin typeface="Aptos" panose="020B0004020202020204" pitchFamily="34" charset="0"/>
              </a:rPr>
              <a:t>l’échec de la porte</a:t>
            </a:r>
            <a:r>
              <a:rPr lang="fr-FR" sz="2000">
                <a:solidFill>
                  <a:srgbClr val="C00000"/>
                </a:solidFill>
                <a:latin typeface="Aptos" panose="020B0004020202020204" pitchFamily="34" charset="0"/>
              </a:rPr>
              <a:t> en plus des 3 secondes supplémentaires</a:t>
            </a:r>
          </a:p>
        </p:txBody>
      </p:sp>
      <p:pic>
        <p:nvPicPr>
          <p:cNvPr id="17" name="Image 16" descr="Une image contenant Panneau de signalisation, triangle&#10;&#10;Description générée automatiquement">
            <a:extLst>
              <a:ext uri="{FF2B5EF4-FFF2-40B4-BE49-F238E27FC236}">
                <a16:creationId xmlns:a16="http://schemas.microsoft.com/office/drawing/2014/main" id="{DC08FC4A-FCD0-9D60-42BD-2316C1E795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4349" y="2974641"/>
            <a:ext cx="1034931" cy="908720"/>
          </a:xfrm>
          <a:prstGeom prst="rect">
            <a:avLst/>
          </a:prstGeom>
        </p:spPr>
      </p:pic>
      <p:grpSp>
        <p:nvGrpSpPr>
          <p:cNvPr id="22" name="Groupe 21">
            <a:extLst>
              <a:ext uri="{FF2B5EF4-FFF2-40B4-BE49-F238E27FC236}">
                <a16:creationId xmlns:a16="http://schemas.microsoft.com/office/drawing/2014/main" id="{58DF3BC2-4BE7-0E2F-BFE9-96B94F75D275}"/>
              </a:ext>
            </a:extLst>
          </p:cNvPr>
          <p:cNvGrpSpPr/>
          <p:nvPr/>
        </p:nvGrpSpPr>
        <p:grpSpPr>
          <a:xfrm>
            <a:off x="3152446" y="4797152"/>
            <a:ext cx="2828154" cy="1686631"/>
            <a:chOff x="3347864" y="5085184"/>
            <a:chExt cx="2828154" cy="1686631"/>
          </a:xfrm>
        </p:grpSpPr>
        <p:pic>
          <p:nvPicPr>
            <p:cNvPr id="11" name="Picture 4">
              <a:extLst>
                <a:ext uri="{FF2B5EF4-FFF2-40B4-BE49-F238E27FC236}">
                  <a16:creationId xmlns:a16="http://schemas.microsoft.com/office/drawing/2014/main" id="{EED1FACF-D65D-6B6E-97BF-69C9966FD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5085184"/>
              <a:ext cx="2828154" cy="168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Connecteur droit 19">
              <a:extLst>
                <a:ext uri="{FF2B5EF4-FFF2-40B4-BE49-F238E27FC236}">
                  <a16:creationId xmlns:a16="http://schemas.microsoft.com/office/drawing/2014/main" id="{77750059-E004-B333-D829-FAB99B445690}"/>
                </a:ext>
              </a:extLst>
            </p:cNvPr>
            <p:cNvCxnSpPr>
              <a:cxnSpLocks/>
            </p:cNvCxnSpPr>
            <p:nvPr/>
          </p:nvCxnSpPr>
          <p:spPr>
            <a:xfrm flipV="1">
              <a:off x="3923928" y="5515088"/>
              <a:ext cx="0" cy="122628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2DDB3CF0-CE73-9031-C850-BF34F631B424}"/>
                </a:ext>
              </a:extLst>
            </p:cNvPr>
            <p:cNvCxnSpPr>
              <a:cxnSpLocks/>
            </p:cNvCxnSpPr>
            <p:nvPr/>
          </p:nvCxnSpPr>
          <p:spPr>
            <a:xfrm flipV="1">
              <a:off x="5552898" y="5546764"/>
              <a:ext cx="0" cy="119460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ZoneTexte 18">
            <a:extLst>
              <a:ext uri="{FF2B5EF4-FFF2-40B4-BE49-F238E27FC236}">
                <a16:creationId xmlns:a16="http://schemas.microsoft.com/office/drawing/2014/main" id="{E9437F3C-A335-5961-41EE-A442CFAA033B}"/>
              </a:ext>
            </a:extLst>
          </p:cNvPr>
          <p:cNvSpPr txBox="1"/>
          <p:nvPr/>
        </p:nvSpPr>
        <p:spPr>
          <a:xfrm>
            <a:off x="1038131" y="4238433"/>
            <a:ext cx="7056784" cy="707886"/>
          </a:xfrm>
          <a:prstGeom prst="rect">
            <a:avLst/>
          </a:prstGeom>
          <a:noFill/>
        </p:spPr>
        <p:txBody>
          <a:bodyPr wrap="square" rtlCol="0">
            <a:spAutoFit/>
          </a:bodyPr>
          <a:lstStyle/>
          <a:p>
            <a:pPr algn="ctr"/>
            <a:r>
              <a:rPr lang="fr-FR" sz="2000" b="1">
                <a:latin typeface="Aptos" panose="020B0004020202020204" pitchFamily="34" charset="0"/>
              </a:rPr>
              <a:t>Aucun appui extérieur, </a:t>
            </a:r>
            <a:r>
              <a:rPr lang="fr-FR" sz="2000">
                <a:latin typeface="Aptos" panose="020B0004020202020204" pitchFamily="34" charset="0"/>
              </a:rPr>
              <a:t>la porte est validée après le franchissement de </a:t>
            </a:r>
            <a:r>
              <a:rPr lang="fr-FR" sz="2000" b="1">
                <a:latin typeface="Aptos" panose="020B0004020202020204" pitchFamily="34" charset="0"/>
              </a:rPr>
              <a:t>l’axe de la tour avant et de la roue arrière</a:t>
            </a:r>
            <a:r>
              <a:rPr lang="fr-FR" sz="2000">
                <a:latin typeface="Aptos" panose="020B0004020202020204" pitchFamily="34" charset="0"/>
              </a:rPr>
              <a:t>.</a:t>
            </a:r>
          </a:p>
        </p:txBody>
      </p:sp>
    </p:spTree>
    <p:extLst>
      <p:ext uri="{BB962C8B-B14F-4D97-AF65-F5344CB8AC3E}">
        <p14:creationId xmlns:p14="http://schemas.microsoft.com/office/powerpoint/2010/main" val="30863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56332528-186D-CCD0-10B6-291402B46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941" y="1394034"/>
            <a:ext cx="2958059" cy="41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pPr algn="ctr"/>
            <a:r>
              <a:rPr lang="fr-FR"/>
              <a:t>SOMMAIRE</a:t>
            </a:r>
          </a:p>
        </p:txBody>
      </p:sp>
      <p:pic>
        <p:nvPicPr>
          <p:cNvPr id="7" name="Espace réservé du contenu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776087"/>
          </a:xfrm>
        </p:spPr>
      </p:pic>
      <p:sp>
        <p:nvSpPr>
          <p:cNvPr id="8" name="ZoneTexte 7"/>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6F3B11CC-1B81-002F-0B97-5A2D8A7FC4F1}"/>
              </a:ext>
            </a:extLst>
          </p:cNvPr>
          <p:cNvSpPr txBox="1"/>
          <p:nvPr/>
        </p:nvSpPr>
        <p:spPr>
          <a:xfrm>
            <a:off x="2555776" y="1340768"/>
            <a:ext cx="4680520" cy="4524315"/>
          </a:xfrm>
          <a:prstGeom prst="rect">
            <a:avLst/>
          </a:prstGeom>
          <a:noFill/>
        </p:spPr>
        <p:txBody>
          <a:bodyPr wrap="square" rtlCol="0">
            <a:spAutoFit/>
          </a:bodyPr>
          <a:lstStyle/>
          <a:p>
            <a:pPr algn="just">
              <a:tabLst>
                <a:tab pos="3051175" algn="l"/>
              </a:tabLst>
            </a:pPr>
            <a:r>
              <a:rPr lang="fr-FR" dirty="0">
                <a:solidFill>
                  <a:srgbClr val="2F3382"/>
                </a:solidFill>
              </a:rPr>
              <a:t>Le rôle de Juge	2 </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compétitions 	6</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compétiteurs 	9</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règles de sécurité 	12</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règles de chaque épreuve 	15 </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incidents 	35 </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Les différents rôles 	36</a:t>
            </a:r>
          </a:p>
          <a:p>
            <a:pPr algn="just">
              <a:tabLst>
                <a:tab pos="3051175" algn="l"/>
              </a:tabLst>
            </a:pPr>
            <a:endParaRPr lang="fr-FR" dirty="0">
              <a:solidFill>
                <a:srgbClr val="2F3382"/>
              </a:solidFill>
            </a:endParaRPr>
          </a:p>
          <a:p>
            <a:pPr algn="just">
              <a:tabLst>
                <a:tab pos="3051175" algn="l"/>
              </a:tabLst>
            </a:pPr>
            <a:r>
              <a:rPr lang="fr-FR" dirty="0">
                <a:solidFill>
                  <a:srgbClr val="2F3382"/>
                </a:solidFill>
              </a:rPr>
              <a:t>Evaluations	40 </a:t>
            </a:r>
            <a:r>
              <a:rPr lang="fr-FR" dirty="0"/>
              <a:t>  </a:t>
            </a:r>
          </a:p>
          <a:p>
            <a:pPr>
              <a:tabLst>
                <a:tab pos="3051175" algn="l"/>
              </a:tabLst>
            </a:pPr>
            <a:endParaRPr lang="fr-FR" dirty="0"/>
          </a:p>
        </p:txBody>
      </p:sp>
    </p:spTree>
    <p:extLst>
      <p:ext uri="{BB962C8B-B14F-4D97-AF65-F5344CB8AC3E}">
        <p14:creationId xmlns:p14="http://schemas.microsoft.com/office/powerpoint/2010/main" val="170107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F9B2-CCA2-B426-2DBC-9990C880FD1E}"/>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D476898-6A35-0082-5330-8D5084F28FA0}"/>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93CF70D7-E24F-2FAF-0EA3-CAAA17D0C6D2}"/>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3B48CAB8-679D-AFB6-F29B-929E6BD246E7}"/>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3BA975BE-5577-91E6-7FCD-302958F16720}"/>
              </a:ext>
            </a:extLst>
          </p:cNvPr>
          <p:cNvSpPr txBox="1"/>
          <p:nvPr/>
        </p:nvSpPr>
        <p:spPr>
          <a:xfrm>
            <a:off x="251520" y="1700808"/>
            <a:ext cx="6840760" cy="830997"/>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Suivre physiquement et du regard </a:t>
            </a:r>
            <a:r>
              <a:rPr lang="fr-FR" sz="1600">
                <a:latin typeface="Aptos" panose="020B0004020202020204" pitchFamily="34" charset="0"/>
              </a:rPr>
              <a:t>l’athlète. Plus précisément vérifier que l’athlète ne pose pas de pied au sol, franchit la porte et ne s’aide d’aucun appui extérieur. </a:t>
            </a:r>
          </a:p>
        </p:txBody>
      </p:sp>
      <p:pic>
        <p:nvPicPr>
          <p:cNvPr id="5" name="Picture 2">
            <a:extLst>
              <a:ext uri="{FF2B5EF4-FFF2-40B4-BE49-F238E27FC236}">
                <a16:creationId xmlns:a16="http://schemas.microsoft.com/office/drawing/2014/main" id="{AED67F58-6B25-F38C-73D6-EB7C54500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558299"/>
            <a:ext cx="1354137"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a:extLst>
              <a:ext uri="{FF2B5EF4-FFF2-40B4-BE49-F238E27FC236}">
                <a16:creationId xmlns:a16="http://schemas.microsoft.com/office/drawing/2014/main" id="{EC0EA701-E2B3-CD75-7CDC-6E082836989D}"/>
              </a:ext>
            </a:extLst>
          </p:cNvPr>
          <p:cNvSpPr txBox="1"/>
          <p:nvPr/>
        </p:nvSpPr>
        <p:spPr>
          <a:xfrm>
            <a:off x="251520" y="2907994"/>
            <a:ext cx="6840760" cy="1077218"/>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Si l’athlète pose un pied au sol :</a:t>
            </a:r>
            <a:r>
              <a:rPr lang="fr-FR" sz="1600">
                <a:latin typeface="Aptos" panose="020B0004020202020204" pitchFamily="34" charset="0"/>
              </a:rPr>
              <a:t> je signale en levant la main, j’annonce à voix haute le nombre de pied posé depuis le début: 1 pied, 2 pieds…</a:t>
            </a:r>
          </a:p>
          <a:p>
            <a:pPr algn="just"/>
            <a:r>
              <a:rPr lang="fr-FR" sz="1600" i="1">
                <a:latin typeface="Aptos" panose="020B0004020202020204" pitchFamily="34" charset="0"/>
              </a:rPr>
              <a:t>L’athlète peut prendre le temps de se repositionner mais ne doit pas bouger le pied au sol (pivot autorisé). </a:t>
            </a:r>
          </a:p>
        </p:txBody>
      </p:sp>
      <p:sp>
        <p:nvSpPr>
          <p:cNvPr id="9" name="ZoneTexte 8">
            <a:extLst>
              <a:ext uri="{FF2B5EF4-FFF2-40B4-BE49-F238E27FC236}">
                <a16:creationId xmlns:a16="http://schemas.microsoft.com/office/drawing/2014/main" id="{35F28B1D-0721-759A-7721-90CCF672F39A}"/>
              </a:ext>
            </a:extLst>
          </p:cNvPr>
          <p:cNvSpPr txBox="1"/>
          <p:nvPr/>
        </p:nvSpPr>
        <p:spPr>
          <a:xfrm>
            <a:off x="251520" y="4384352"/>
            <a:ext cx="6984776" cy="984885"/>
          </a:xfrm>
          <a:prstGeom prst="rect">
            <a:avLst/>
          </a:prstGeom>
          <a:noFill/>
        </p:spPr>
        <p:txBody>
          <a:bodyPr wrap="square" rtlCol="0">
            <a:spAutoFit/>
          </a:bodyPr>
          <a:lstStyle/>
          <a:p>
            <a:pPr marL="216000" indent="-285750" algn="just">
              <a:spcAft>
                <a:spcPts val="600"/>
              </a:spcAft>
              <a:buFont typeface="Wingdings" panose="05000000000000000000" pitchFamily="2" charset="2"/>
              <a:buChar char="ü"/>
            </a:pPr>
            <a:r>
              <a:rPr lang="fr-FR" sz="1600" b="1">
                <a:latin typeface="Aptos" panose="020B0004020202020204" pitchFamily="34" charset="0"/>
              </a:rPr>
              <a:t>Si l’athlète valide une porte: </a:t>
            </a:r>
            <a:r>
              <a:rPr lang="fr-FR" sz="1600" u="sng">
                <a:latin typeface="Aptos" panose="020B0004020202020204" pitchFamily="34" charset="0"/>
              </a:rPr>
              <a:t>Je fais un pouce</a:t>
            </a:r>
            <a:r>
              <a:rPr lang="fr-FR" sz="1600">
                <a:latin typeface="Aptos" panose="020B0004020202020204" pitchFamily="34" charset="0"/>
              </a:rPr>
              <a:t>. </a:t>
            </a:r>
          </a:p>
          <a:p>
            <a:pPr marL="288000" lvl="1" algn="just">
              <a:spcBef>
                <a:spcPts val="600"/>
              </a:spcBef>
            </a:pPr>
            <a:r>
              <a:rPr lang="fr-FR" sz="1600" b="1">
                <a:latin typeface="Aptos" panose="020B0004020202020204" pitchFamily="34" charset="0"/>
              </a:rPr>
              <a:t>Si l’athlète ne valide pas la porte </a:t>
            </a:r>
            <a:r>
              <a:rPr lang="fr-FR" sz="1600">
                <a:latin typeface="Aptos" panose="020B0004020202020204" pitchFamily="34" charset="0"/>
              </a:rPr>
              <a:t>(deux axes de roues non franchis, appui extérieur, ou pied posé) : </a:t>
            </a:r>
            <a:r>
              <a:rPr lang="fr-FR" sz="1600" u="sng">
                <a:latin typeface="Aptos" panose="020B0004020202020204" pitchFamily="34" charset="0"/>
              </a:rPr>
              <a:t>je lève le poing fermé . </a:t>
            </a:r>
          </a:p>
        </p:txBody>
      </p:sp>
      <p:pic>
        <p:nvPicPr>
          <p:cNvPr id="10" name="Picture 3">
            <a:extLst>
              <a:ext uri="{FF2B5EF4-FFF2-40B4-BE49-F238E27FC236}">
                <a16:creationId xmlns:a16="http://schemas.microsoft.com/office/drawing/2014/main" id="{AA83CD1F-6049-6391-F7C7-37AD8339F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212261" y="4708168"/>
            <a:ext cx="8778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6CD1C526-801E-8F20-3632-D4A75CB85F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1934" y="5687379"/>
            <a:ext cx="852619" cy="78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a16="http://schemas.microsoft.com/office/drawing/2014/main" id="{80FB65A6-4950-ACBF-F00E-151023D9A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8436" y="2674312"/>
            <a:ext cx="877888" cy="1260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a:extLst>
              <a:ext uri="{FF2B5EF4-FFF2-40B4-BE49-F238E27FC236}">
                <a16:creationId xmlns:a16="http://schemas.microsoft.com/office/drawing/2014/main" id="{839B0A77-4C1B-4C14-B4EA-6E1BB177C81A}"/>
              </a:ext>
            </a:extLst>
          </p:cNvPr>
          <p:cNvSpPr txBox="1"/>
          <p:nvPr/>
        </p:nvSpPr>
        <p:spPr>
          <a:xfrm>
            <a:off x="2123728" y="5646989"/>
            <a:ext cx="3672408" cy="923330"/>
          </a:xfrm>
          <a:prstGeom prst="rect">
            <a:avLst/>
          </a:prstGeom>
          <a:noFill/>
          <a:ln>
            <a:solidFill>
              <a:srgbClr val="FF0000"/>
            </a:solidFill>
          </a:ln>
        </p:spPr>
        <p:txBody>
          <a:bodyPr wrap="square" rtlCol="0">
            <a:spAutoFit/>
          </a:bodyPr>
          <a:lstStyle/>
          <a:p>
            <a:pPr algn="ctr"/>
            <a:r>
              <a:rPr lang="fr-FR">
                <a:latin typeface="Aptos" panose="020B0004020202020204" pitchFamily="34" charset="0"/>
              </a:rPr>
              <a:t>En sortie de zone, j’annonce le nombre de pieds posés et le nombre de portes validés. </a:t>
            </a:r>
          </a:p>
        </p:txBody>
      </p:sp>
      <p:pic>
        <p:nvPicPr>
          <p:cNvPr id="18" name="Image 17">
            <a:extLst>
              <a:ext uri="{FF2B5EF4-FFF2-40B4-BE49-F238E27FC236}">
                <a16:creationId xmlns:a16="http://schemas.microsoft.com/office/drawing/2014/main" id="{80E3BE9A-9AF2-276F-03B0-F75143A3170E}"/>
              </a:ext>
            </a:extLst>
          </p:cNvPr>
          <p:cNvPicPr>
            <a:picLocks noChangeAspect="1"/>
          </p:cNvPicPr>
          <p:nvPr/>
        </p:nvPicPr>
        <p:blipFill>
          <a:blip r:embed="rId7"/>
          <a:stretch>
            <a:fillRect/>
          </a:stretch>
        </p:blipFill>
        <p:spPr>
          <a:xfrm>
            <a:off x="6120708" y="3836021"/>
            <a:ext cx="966611" cy="923331"/>
          </a:xfrm>
          <a:prstGeom prst="rect">
            <a:avLst/>
          </a:prstGeom>
        </p:spPr>
      </p:pic>
    </p:spTree>
    <p:extLst>
      <p:ext uri="{BB962C8B-B14F-4D97-AF65-F5344CB8AC3E}">
        <p14:creationId xmlns:p14="http://schemas.microsoft.com/office/powerpoint/2010/main" val="355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B6CA-E596-1656-3E26-9650452FD6F9}"/>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D951A91A-14CD-6B59-2073-527F2B8FC2E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0F99EC6E-900C-59E6-A42A-AF13E77FC8FB}"/>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ED24AEB6-BE77-69DB-DB59-AE9B18210E8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AFC1A9A1-C3EB-1DE9-578C-07DDBD801B69}"/>
              </a:ext>
            </a:extLst>
          </p:cNvPr>
          <p:cNvSpPr txBox="1"/>
          <p:nvPr/>
        </p:nvSpPr>
        <p:spPr>
          <a:xfrm>
            <a:off x="251520" y="1700808"/>
            <a:ext cx="6840760" cy="584775"/>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L’élève marqueur </a:t>
            </a:r>
            <a:r>
              <a:rPr lang="fr-FR" sz="1600">
                <a:latin typeface="Aptos" panose="020B0004020202020204" pitchFamily="34" charset="0"/>
              </a:rPr>
              <a:t>reste attentif aux gestes et paroles du juge pour noter progressivement le résultat de chaque porte. </a:t>
            </a:r>
          </a:p>
        </p:txBody>
      </p:sp>
      <p:sp>
        <p:nvSpPr>
          <p:cNvPr id="6" name="ZoneTexte 5">
            <a:extLst>
              <a:ext uri="{FF2B5EF4-FFF2-40B4-BE49-F238E27FC236}">
                <a16:creationId xmlns:a16="http://schemas.microsoft.com/office/drawing/2014/main" id="{96225F48-6513-10AD-4E02-27A12FDA9184}"/>
              </a:ext>
            </a:extLst>
          </p:cNvPr>
          <p:cNvSpPr txBox="1"/>
          <p:nvPr/>
        </p:nvSpPr>
        <p:spPr>
          <a:xfrm>
            <a:off x="251520" y="2907994"/>
            <a:ext cx="2232248" cy="338554"/>
          </a:xfrm>
          <a:prstGeom prst="rect">
            <a:avLst/>
          </a:prstGeom>
          <a:noFill/>
        </p:spPr>
        <p:txBody>
          <a:bodyPr wrap="square" rtlCol="0">
            <a:spAutoFit/>
          </a:bodyPr>
          <a:lstStyle/>
          <a:p>
            <a:pPr marL="285750" indent="-285750" algn="just">
              <a:buFont typeface="Wingdings" panose="05000000000000000000" pitchFamily="2" charset="2"/>
              <a:buChar char="ü"/>
            </a:pPr>
            <a:r>
              <a:rPr lang="fr-FR" sz="1600" b="1">
                <a:latin typeface="Aptos" panose="020B0004020202020204" pitchFamily="34" charset="0"/>
              </a:rPr>
              <a:t>Exemple de zone :</a:t>
            </a:r>
            <a:endParaRPr lang="fr-FR" sz="1600" i="1">
              <a:latin typeface="Aptos" panose="020B0004020202020204" pitchFamily="34" charset="0"/>
            </a:endParaRPr>
          </a:p>
        </p:txBody>
      </p:sp>
      <p:pic>
        <p:nvPicPr>
          <p:cNvPr id="8" name="Picture 2">
            <a:extLst>
              <a:ext uri="{FF2B5EF4-FFF2-40B4-BE49-F238E27FC236}">
                <a16:creationId xmlns:a16="http://schemas.microsoft.com/office/drawing/2014/main" id="{AAE739BB-0323-DF77-F818-C1DAB24989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581768"/>
            <a:ext cx="1014834" cy="82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au 10">
            <a:extLst>
              <a:ext uri="{FF2B5EF4-FFF2-40B4-BE49-F238E27FC236}">
                <a16:creationId xmlns:a16="http://schemas.microsoft.com/office/drawing/2014/main" id="{F1523864-DBA1-510F-B872-09F9E2F34433}"/>
              </a:ext>
            </a:extLst>
          </p:cNvPr>
          <p:cNvGraphicFramePr>
            <a:graphicFrameLocks noGrp="1"/>
          </p:cNvGraphicFramePr>
          <p:nvPr>
            <p:extLst>
              <p:ext uri="{D42A27DB-BD31-4B8C-83A1-F6EECF244321}">
                <p14:modId xmlns:p14="http://schemas.microsoft.com/office/powerpoint/2010/main" val="1150753822"/>
              </p:ext>
            </p:extLst>
          </p:nvPr>
        </p:nvGraphicFramePr>
        <p:xfrm>
          <a:off x="417675" y="3429000"/>
          <a:ext cx="8297695" cy="2803214"/>
        </p:xfrm>
        <a:graphic>
          <a:graphicData uri="http://schemas.openxmlformats.org/drawingml/2006/table">
            <a:tbl>
              <a:tblPr firstRow="1" bandRow="1">
                <a:tableStyleId>{5C22544A-7EE6-4342-B048-85BDC9FD1C3A}</a:tableStyleId>
              </a:tblPr>
              <a:tblGrid>
                <a:gridCol w="1135473">
                  <a:extLst>
                    <a:ext uri="{9D8B030D-6E8A-4147-A177-3AD203B41FA5}">
                      <a16:colId xmlns:a16="http://schemas.microsoft.com/office/drawing/2014/main" val="20000"/>
                    </a:ext>
                  </a:extLst>
                </a:gridCol>
                <a:gridCol w="1074636">
                  <a:extLst>
                    <a:ext uri="{9D8B030D-6E8A-4147-A177-3AD203B41FA5}">
                      <a16:colId xmlns:a16="http://schemas.microsoft.com/office/drawing/2014/main" val="20001"/>
                    </a:ext>
                  </a:extLst>
                </a:gridCol>
                <a:gridCol w="934279">
                  <a:extLst>
                    <a:ext uri="{9D8B030D-6E8A-4147-A177-3AD203B41FA5}">
                      <a16:colId xmlns:a16="http://schemas.microsoft.com/office/drawing/2014/main" val="20002"/>
                    </a:ext>
                  </a:extLst>
                </a:gridCol>
                <a:gridCol w="873442">
                  <a:extLst>
                    <a:ext uri="{9D8B030D-6E8A-4147-A177-3AD203B41FA5}">
                      <a16:colId xmlns:a16="http://schemas.microsoft.com/office/drawing/2014/main" val="20003"/>
                    </a:ext>
                  </a:extLst>
                </a:gridCol>
                <a:gridCol w="786097">
                  <a:extLst>
                    <a:ext uri="{9D8B030D-6E8A-4147-A177-3AD203B41FA5}">
                      <a16:colId xmlns:a16="http://schemas.microsoft.com/office/drawing/2014/main" val="20004"/>
                    </a:ext>
                  </a:extLst>
                </a:gridCol>
                <a:gridCol w="873442">
                  <a:extLst>
                    <a:ext uri="{9D8B030D-6E8A-4147-A177-3AD203B41FA5}">
                      <a16:colId xmlns:a16="http://schemas.microsoft.com/office/drawing/2014/main" val="20005"/>
                    </a:ext>
                  </a:extLst>
                </a:gridCol>
                <a:gridCol w="873442">
                  <a:extLst>
                    <a:ext uri="{9D8B030D-6E8A-4147-A177-3AD203B41FA5}">
                      <a16:colId xmlns:a16="http://schemas.microsoft.com/office/drawing/2014/main" val="20006"/>
                    </a:ext>
                  </a:extLst>
                </a:gridCol>
                <a:gridCol w="873442">
                  <a:extLst>
                    <a:ext uri="{9D8B030D-6E8A-4147-A177-3AD203B41FA5}">
                      <a16:colId xmlns:a16="http://schemas.microsoft.com/office/drawing/2014/main" val="1989217687"/>
                    </a:ext>
                  </a:extLst>
                </a:gridCol>
                <a:gridCol w="873442">
                  <a:extLst>
                    <a:ext uri="{9D8B030D-6E8A-4147-A177-3AD203B41FA5}">
                      <a16:colId xmlns:a16="http://schemas.microsoft.com/office/drawing/2014/main" val="2210486923"/>
                    </a:ext>
                  </a:extLst>
                </a:gridCol>
              </a:tblGrid>
              <a:tr h="399391">
                <a:tc rowSpan="2">
                  <a:txBody>
                    <a:bodyPr/>
                    <a:lstStyle/>
                    <a:p>
                      <a:pPr algn="ctr"/>
                      <a:endParaRPr lang="fr-FR"/>
                    </a:p>
                    <a:p>
                      <a:pPr algn="ctr"/>
                      <a:r>
                        <a:rPr lang="fr-FR"/>
                        <a:t>Nom</a:t>
                      </a:r>
                    </a:p>
                  </a:txBody>
                  <a:tcPr anchor="b"/>
                </a:tc>
                <a:tc rowSpan="2">
                  <a:txBody>
                    <a:bodyPr/>
                    <a:lstStyle/>
                    <a:p>
                      <a:pPr algn="ctr"/>
                      <a:endParaRPr lang="fr-FR"/>
                    </a:p>
                    <a:p>
                      <a:pPr algn="ctr"/>
                      <a:r>
                        <a:rPr lang="fr-FR"/>
                        <a:t>Dossard</a:t>
                      </a:r>
                    </a:p>
                  </a:txBody>
                  <a:tcPr anchor="b"/>
                </a:tc>
                <a:tc gridSpan="7">
                  <a:txBody>
                    <a:bodyPr/>
                    <a:lstStyle/>
                    <a:p>
                      <a:pPr algn="ctr"/>
                      <a:r>
                        <a:rPr lang="fr-FR"/>
                        <a:t>Zone Trial n°1 </a:t>
                      </a:r>
                    </a:p>
                  </a:txBody>
                  <a:tcPr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ctr"/>
                      <a:endParaRPr lang="fr-FR"/>
                    </a:p>
                  </a:txBody>
                  <a:tcPr/>
                </a:tc>
                <a:tc hMerge="1">
                  <a:txBody>
                    <a:bodyPr/>
                    <a:lstStyle/>
                    <a:p>
                      <a:pPr algn="ctr"/>
                      <a:endParaRPr lang="fr-FR"/>
                    </a:p>
                  </a:txBody>
                  <a:tcPr/>
                </a:tc>
                <a:extLst>
                  <a:ext uri="{0D108BD9-81ED-4DB2-BD59-A6C34878D82A}">
                    <a16:rowId xmlns:a16="http://schemas.microsoft.com/office/drawing/2014/main" val="10000"/>
                  </a:ext>
                </a:extLst>
              </a:tr>
              <a:tr h="573957">
                <a:tc vMerge="1">
                  <a:txBody>
                    <a:bodyPr/>
                    <a:lstStyle/>
                    <a:p>
                      <a:endParaRPr lang="fr-FR"/>
                    </a:p>
                  </a:txBody>
                  <a:tcPr/>
                </a:tc>
                <a:tc vMerge="1">
                  <a:txBody>
                    <a:bodyPr/>
                    <a:lstStyle/>
                    <a:p>
                      <a:endParaRPr lang="fr-F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a:t>Porte1</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a:t>5 secs</a:t>
                      </a:r>
                    </a:p>
                  </a:txBody>
                  <a:tcPr anchor="b"/>
                </a:tc>
                <a:tc>
                  <a:txBody>
                    <a:bodyPr/>
                    <a:lstStyle/>
                    <a:p>
                      <a:pPr algn="ctr"/>
                      <a:r>
                        <a:rPr lang="fr-FR" sz="1400"/>
                        <a:t>Porte 2</a:t>
                      </a:r>
                    </a:p>
                    <a:p>
                      <a:pPr algn="ctr"/>
                      <a:r>
                        <a:rPr lang="fr-FR" sz="1400"/>
                        <a:t>5 secs</a:t>
                      </a:r>
                    </a:p>
                  </a:txBody>
                  <a:tcPr anchor="b"/>
                </a:tc>
                <a:tc>
                  <a:txBody>
                    <a:bodyPr/>
                    <a:lstStyle/>
                    <a:p>
                      <a:pPr algn="ctr"/>
                      <a:r>
                        <a:rPr lang="fr-FR" sz="1400"/>
                        <a:t>Porte3</a:t>
                      </a:r>
                    </a:p>
                    <a:p>
                      <a:pPr algn="ctr"/>
                      <a:r>
                        <a:rPr lang="fr-FR" sz="1400"/>
                        <a:t>10 secs</a:t>
                      </a:r>
                    </a:p>
                  </a:txBody>
                  <a:tcPr anchor="b"/>
                </a:tc>
                <a:tc>
                  <a:txBody>
                    <a:bodyPr/>
                    <a:lstStyle/>
                    <a:p>
                      <a:pPr algn="ctr"/>
                      <a:r>
                        <a:rPr lang="fr-FR" sz="1400"/>
                        <a:t>Porte 4</a:t>
                      </a:r>
                    </a:p>
                    <a:p>
                      <a:pPr algn="ctr"/>
                      <a:r>
                        <a:rPr lang="fr-FR" sz="1400"/>
                        <a:t>10 secs</a:t>
                      </a:r>
                    </a:p>
                  </a:txBody>
                  <a:tcPr anchor="b"/>
                </a:tc>
                <a:tc>
                  <a:txBody>
                    <a:bodyPr/>
                    <a:lstStyle/>
                    <a:p>
                      <a:pPr algn="ctr"/>
                      <a:r>
                        <a:rPr lang="fr-FR" sz="1400"/>
                        <a:t>Porte 5 </a:t>
                      </a:r>
                    </a:p>
                    <a:p>
                      <a:pPr algn="ctr"/>
                      <a:r>
                        <a:rPr lang="fr-FR" sz="1400"/>
                        <a:t>15 secs</a:t>
                      </a:r>
                    </a:p>
                  </a:txBody>
                  <a:tcPr anchor="b"/>
                </a:tc>
                <a:tc>
                  <a:txBody>
                    <a:bodyPr/>
                    <a:lstStyle/>
                    <a:p>
                      <a:pPr algn="ctr"/>
                      <a:r>
                        <a:rPr lang="fr-FR" sz="1400"/>
                        <a:t>Porte 6 </a:t>
                      </a:r>
                    </a:p>
                    <a:p>
                      <a:pPr algn="ctr"/>
                      <a:r>
                        <a:rPr lang="fr-FR" sz="1400"/>
                        <a:t>15 secs</a:t>
                      </a:r>
                    </a:p>
                  </a:txBody>
                  <a:tcPr anchor="b"/>
                </a:tc>
                <a:tc>
                  <a:txBody>
                    <a:bodyPr/>
                    <a:lstStyle/>
                    <a:p>
                      <a:pPr algn="ctr"/>
                      <a:r>
                        <a:rPr lang="fr-FR" sz="1400"/>
                        <a:t>Nombre de pieds posés </a:t>
                      </a:r>
                    </a:p>
                  </a:txBody>
                  <a:tcPr/>
                </a:tc>
                <a:extLst>
                  <a:ext uri="{0D108BD9-81ED-4DB2-BD59-A6C34878D82A}">
                    <a16:rowId xmlns:a16="http://schemas.microsoft.com/office/drawing/2014/main" val="10001"/>
                  </a:ext>
                </a:extLst>
              </a:tr>
              <a:tr h="421926">
                <a:tc>
                  <a:txBody>
                    <a:bodyPr/>
                    <a:lstStyle/>
                    <a:p>
                      <a:pPr algn="ctr"/>
                      <a:r>
                        <a:rPr lang="fr-FR"/>
                        <a:t>Lucie </a:t>
                      </a:r>
                    </a:p>
                  </a:txBody>
                  <a:tcPr/>
                </a:tc>
                <a:tc>
                  <a:txBody>
                    <a:bodyPr/>
                    <a:lstStyle/>
                    <a:p>
                      <a:pPr algn="l"/>
                      <a:r>
                        <a:rPr lang="fr-FR"/>
                        <a:t>385 </a:t>
                      </a:r>
                    </a:p>
                  </a:txBody>
                  <a:tcPr/>
                </a:tc>
                <a:tc>
                  <a:txBody>
                    <a:bodyPr/>
                    <a:lstStyle/>
                    <a:p>
                      <a:pPr algn="ctr"/>
                      <a:r>
                        <a:rPr lang="fr-FR"/>
                        <a:t>5</a:t>
                      </a:r>
                    </a:p>
                  </a:txBody>
                  <a:tcPr/>
                </a:tc>
                <a:tc>
                  <a:txBody>
                    <a:bodyPr/>
                    <a:lstStyle/>
                    <a:p>
                      <a:pPr algn="ctr"/>
                      <a:r>
                        <a:rPr lang="fr-FR"/>
                        <a:t>5</a:t>
                      </a:r>
                    </a:p>
                  </a:txBody>
                  <a:tcPr/>
                </a:tc>
                <a:tc>
                  <a:txBody>
                    <a:bodyPr/>
                    <a:lstStyle/>
                    <a:p>
                      <a:pPr algn="ctr"/>
                      <a:r>
                        <a:rPr lang="fr-FR"/>
                        <a:t>X</a:t>
                      </a:r>
                    </a:p>
                  </a:txBody>
                  <a:tcPr/>
                </a:tc>
                <a:tc>
                  <a:txBody>
                    <a:bodyPr/>
                    <a:lstStyle/>
                    <a:p>
                      <a:pPr algn="ctr"/>
                      <a:r>
                        <a:rPr lang="fr-FR"/>
                        <a:t>X</a:t>
                      </a:r>
                    </a:p>
                  </a:txBody>
                  <a:tcPr/>
                </a:tc>
                <a:tc>
                  <a:txBody>
                    <a:bodyPr/>
                    <a:lstStyle/>
                    <a:p>
                      <a:pPr algn="ctr"/>
                      <a:r>
                        <a:rPr lang="fr-FR"/>
                        <a:t>X</a:t>
                      </a:r>
                    </a:p>
                  </a:txBody>
                  <a:tcPr/>
                </a:tc>
                <a:tc>
                  <a:txBody>
                    <a:bodyPr/>
                    <a:lstStyle/>
                    <a:p>
                      <a:pPr algn="ctr"/>
                      <a:r>
                        <a:rPr lang="fr-FR"/>
                        <a:t>X</a:t>
                      </a:r>
                    </a:p>
                  </a:txBody>
                  <a:tcPr/>
                </a:tc>
                <a:tc>
                  <a:txBody>
                    <a:bodyPr/>
                    <a:lstStyle/>
                    <a:p>
                      <a:pPr algn="ctr"/>
                      <a:r>
                        <a:rPr lang="fr-FR"/>
                        <a:t>/</a:t>
                      </a:r>
                    </a:p>
                  </a:txBody>
                  <a:tcPr/>
                </a:tc>
                <a:extLst>
                  <a:ext uri="{0D108BD9-81ED-4DB2-BD59-A6C34878D82A}">
                    <a16:rowId xmlns:a16="http://schemas.microsoft.com/office/drawing/2014/main" val="10002"/>
                  </a:ext>
                </a:extLst>
              </a:tr>
              <a:tr h="432048">
                <a:tc>
                  <a:txBody>
                    <a:bodyPr/>
                    <a:lstStyle/>
                    <a:p>
                      <a:pPr algn="ctr"/>
                      <a:r>
                        <a:rPr lang="fr-FR"/>
                        <a:t>Elisa</a:t>
                      </a:r>
                    </a:p>
                  </a:txBody>
                  <a:tcPr/>
                </a:tc>
                <a:tc>
                  <a:txBody>
                    <a:bodyPr/>
                    <a:lstStyle/>
                    <a:p>
                      <a:pPr algn="l"/>
                      <a:r>
                        <a:rPr lang="fr-FR"/>
                        <a:t>386</a:t>
                      </a:r>
                    </a:p>
                  </a:txBody>
                  <a:tcPr/>
                </a:tc>
                <a:tc>
                  <a:txBody>
                    <a:bodyPr/>
                    <a:lstStyle/>
                    <a:p>
                      <a:pPr algn="ctr"/>
                      <a:r>
                        <a:rPr lang="fr-FR"/>
                        <a:t>5</a:t>
                      </a:r>
                    </a:p>
                  </a:txBody>
                  <a:tcPr/>
                </a:tc>
                <a:tc>
                  <a:txBody>
                    <a:bodyPr/>
                    <a:lstStyle/>
                    <a:p>
                      <a:pPr algn="ctr"/>
                      <a:r>
                        <a:rPr lang="fr-FR"/>
                        <a:t>5</a:t>
                      </a:r>
                    </a:p>
                  </a:txBody>
                  <a:tcPr/>
                </a:tc>
                <a:tc>
                  <a:txBody>
                    <a:bodyPr/>
                    <a:lstStyle/>
                    <a:p>
                      <a:pPr algn="ctr"/>
                      <a:r>
                        <a:rPr lang="fr-FR"/>
                        <a:t>10</a:t>
                      </a:r>
                    </a:p>
                  </a:txBody>
                  <a:tcPr/>
                </a:tc>
                <a:tc>
                  <a:txBody>
                    <a:bodyPr/>
                    <a:lstStyle/>
                    <a:p>
                      <a:pPr algn="ctr"/>
                      <a:r>
                        <a:rPr lang="fr-FR"/>
                        <a:t>10</a:t>
                      </a:r>
                    </a:p>
                  </a:txBody>
                  <a:tcPr/>
                </a:tc>
                <a:tc>
                  <a:txBody>
                    <a:bodyPr/>
                    <a:lstStyle/>
                    <a:p>
                      <a:pPr algn="ctr"/>
                      <a:r>
                        <a:rPr lang="fr-FR"/>
                        <a:t>15</a:t>
                      </a:r>
                    </a:p>
                  </a:txBody>
                  <a:tcPr/>
                </a:tc>
                <a:tc>
                  <a:txBody>
                    <a:bodyPr/>
                    <a:lstStyle/>
                    <a:p>
                      <a:pPr algn="ctr"/>
                      <a:r>
                        <a:rPr lang="fr-FR"/>
                        <a:t>X</a:t>
                      </a:r>
                    </a:p>
                  </a:txBody>
                  <a:tcPr/>
                </a:tc>
                <a:tc>
                  <a:txBody>
                    <a:bodyPr/>
                    <a:lstStyle/>
                    <a:p>
                      <a:pPr algn="ctr"/>
                      <a:r>
                        <a:rPr lang="fr-FR"/>
                        <a:t>5</a:t>
                      </a:r>
                    </a:p>
                  </a:txBody>
                  <a:tcPr/>
                </a:tc>
                <a:extLst>
                  <a:ext uri="{0D108BD9-81ED-4DB2-BD59-A6C34878D82A}">
                    <a16:rowId xmlns:a16="http://schemas.microsoft.com/office/drawing/2014/main" val="10003"/>
                  </a:ext>
                </a:extLst>
              </a:tr>
              <a:tr h="432048">
                <a:tc>
                  <a:txBody>
                    <a:bodyPr/>
                    <a:lstStyle/>
                    <a:p>
                      <a:pPr algn="ctr"/>
                      <a:r>
                        <a:rPr lang="fr-FR"/>
                        <a:t>Pauline </a:t>
                      </a:r>
                    </a:p>
                  </a:txBody>
                  <a:tcPr/>
                </a:tc>
                <a:tc>
                  <a:txBody>
                    <a:bodyPr/>
                    <a:lstStyle/>
                    <a:p>
                      <a:pPr algn="l"/>
                      <a:r>
                        <a:rPr lang="fr-FR"/>
                        <a:t>388</a:t>
                      </a:r>
                    </a:p>
                  </a:txBody>
                  <a:tcPr/>
                </a:tc>
                <a:tc>
                  <a:txBody>
                    <a:bodyPr/>
                    <a:lstStyle/>
                    <a:p>
                      <a:pPr algn="ctr"/>
                      <a:r>
                        <a:rPr lang="fr-FR"/>
                        <a:t>5</a:t>
                      </a:r>
                    </a:p>
                  </a:txBody>
                  <a:tcPr/>
                </a:tc>
                <a:tc>
                  <a:txBody>
                    <a:bodyPr/>
                    <a:lstStyle/>
                    <a:p>
                      <a:pPr algn="ctr"/>
                      <a:r>
                        <a:rPr lang="fr-FR"/>
                        <a:t>5</a:t>
                      </a:r>
                    </a:p>
                  </a:txBody>
                  <a:tcPr/>
                </a:tc>
                <a:tc>
                  <a:txBody>
                    <a:bodyPr/>
                    <a:lstStyle/>
                    <a:p>
                      <a:pPr algn="ctr"/>
                      <a:r>
                        <a:rPr lang="fr-FR"/>
                        <a:t>10</a:t>
                      </a:r>
                    </a:p>
                  </a:txBody>
                  <a:tcPr/>
                </a:tc>
                <a:tc>
                  <a:txBody>
                    <a:bodyPr/>
                    <a:lstStyle/>
                    <a:p>
                      <a:pPr algn="ctr"/>
                      <a:r>
                        <a:rPr lang="fr-FR"/>
                        <a:t>10</a:t>
                      </a:r>
                    </a:p>
                  </a:txBody>
                  <a:tcPr/>
                </a:tc>
                <a:tc>
                  <a:txBody>
                    <a:bodyPr/>
                    <a:lstStyle/>
                    <a:p>
                      <a:pPr algn="ctr"/>
                      <a:r>
                        <a:rPr lang="fr-FR"/>
                        <a:t>15</a:t>
                      </a:r>
                    </a:p>
                  </a:txBody>
                  <a:tcPr/>
                </a:tc>
                <a:tc>
                  <a:txBody>
                    <a:bodyPr/>
                    <a:lstStyle/>
                    <a:p>
                      <a:pPr algn="ctr"/>
                      <a:r>
                        <a:rPr lang="fr-FR"/>
                        <a:t>15</a:t>
                      </a:r>
                    </a:p>
                  </a:txBody>
                  <a:tcPr/>
                </a:tc>
                <a:tc>
                  <a:txBody>
                    <a:bodyPr/>
                    <a:lstStyle/>
                    <a:p>
                      <a:pPr algn="ctr"/>
                      <a:r>
                        <a:rPr lang="fr-FR"/>
                        <a:t>/</a:t>
                      </a:r>
                    </a:p>
                  </a:txBody>
                  <a:tcPr/>
                </a:tc>
                <a:extLst>
                  <a:ext uri="{0D108BD9-81ED-4DB2-BD59-A6C34878D82A}">
                    <a16:rowId xmlns:a16="http://schemas.microsoft.com/office/drawing/2014/main" val="10004"/>
                  </a:ext>
                </a:extLst>
              </a:tr>
              <a:tr h="386281">
                <a:tc>
                  <a:txBody>
                    <a:bodyPr/>
                    <a:lstStyle/>
                    <a:p>
                      <a:pPr algn="ctr"/>
                      <a:r>
                        <a:rPr lang="fr-FR"/>
                        <a:t>Chloé</a:t>
                      </a:r>
                    </a:p>
                  </a:txBody>
                  <a:tcPr/>
                </a:tc>
                <a:tc>
                  <a:txBody>
                    <a:bodyPr/>
                    <a:lstStyle/>
                    <a:p>
                      <a:pPr algn="l"/>
                      <a:r>
                        <a:rPr lang="fr-FR"/>
                        <a:t>390</a:t>
                      </a:r>
                    </a:p>
                  </a:txBody>
                  <a:tcPr/>
                </a:tc>
                <a:tc>
                  <a:txBody>
                    <a:bodyPr/>
                    <a:lstStyle/>
                    <a:p>
                      <a:pPr algn="ctr"/>
                      <a:r>
                        <a:rPr lang="fr-FR"/>
                        <a:t>5</a:t>
                      </a:r>
                    </a:p>
                  </a:txBody>
                  <a:tcPr/>
                </a:tc>
                <a:tc>
                  <a:txBody>
                    <a:bodyPr/>
                    <a:lstStyle/>
                    <a:p>
                      <a:pPr algn="ctr"/>
                      <a:r>
                        <a:rPr lang="fr-FR"/>
                        <a:t>X</a:t>
                      </a:r>
                    </a:p>
                  </a:txBody>
                  <a:tcPr/>
                </a:tc>
                <a:tc>
                  <a:txBody>
                    <a:bodyPr/>
                    <a:lstStyle/>
                    <a:p>
                      <a:pPr algn="ctr"/>
                      <a:r>
                        <a:rPr lang="fr-FR"/>
                        <a:t>10</a:t>
                      </a:r>
                    </a:p>
                  </a:txBody>
                  <a:tcPr/>
                </a:tc>
                <a:tc>
                  <a:txBody>
                    <a:bodyPr/>
                    <a:lstStyle/>
                    <a:p>
                      <a:pPr algn="ctr"/>
                      <a:r>
                        <a:rPr lang="fr-FR"/>
                        <a:t>X</a:t>
                      </a:r>
                    </a:p>
                  </a:txBody>
                  <a:tcPr/>
                </a:tc>
                <a:tc>
                  <a:txBody>
                    <a:bodyPr/>
                    <a:lstStyle/>
                    <a:p>
                      <a:pPr algn="ctr"/>
                      <a:r>
                        <a:rPr lang="fr-FR"/>
                        <a:t>15</a:t>
                      </a:r>
                    </a:p>
                  </a:txBody>
                  <a:tcPr/>
                </a:tc>
                <a:tc>
                  <a:txBody>
                    <a:bodyPr/>
                    <a:lstStyle/>
                    <a:p>
                      <a:pPr algn="ctr"/>
                      <a:r>
                        <a:rPr lang="fr-FR"/>
                        <a:t>15</a:t>
                      </a:r>
                    </a:p>
                  </a:txBody>
                  <a:tcPr/>
                </a:tc>
                <a:tc>
                  <a:txBody>
                    <a:bodyPr/>
                    <a:lstStyle/>
                    <a:p>
                      <a:pPr algn="ctr"/>
                      <a:r>
                        <a:rPr lang="fr-FR"/>
                        <a:t>3</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8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76AA1-544B-0700-F30C-B492EB93B05D}"/>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6E61152-2306-3426-4448-2B71BB51193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A2272F5-847E-7303-619E-386C811715A9}"/>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E45CFA3A-E12E-D197-83A8-81B14ABA280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9EEC578C-635C-AA44-DD9E-E40C18292B0B}"/>
              </a:ext>
            </a:extLst>
          </p:cNvPr>
          <p:cNvSpPr txBox="1"/>
          <p:nvPr/>
        </p:nvSpPr>
        <p:spPr>
          <a:xfrm>
            <a:off x="534654" y="5840856"/>
            <a:ext cx="5124813" cy="584775"/>
          </a:xfrm>
          <a:prstGeom prst="rect">
            <a:avLst/>
          </a:prstGeom>
          <a:noFill/>
        </p:spPr>
        <p:txBody>
          <a:bodyPr wrap="square" rtlCol="0">
            <a:spAutoFit/>
          </a:bodyPr>
          <a:lstStyle/>
          <a:p>
            <a:pPr algn="just"/>
            <a:r>
              <a:rPr lang="fr-FR" sz="1600">
                <a:latin typeface="Aptos" panose="020B0004020202020204" pitchFamily="34" charset="0"/>
              </a:rPr>
              <a:t>L’élève vient de poser un pied au niveau de la porte à franchir. </a:t>
            </a:r>
          </a:p>
        </p:txBody>
      </p:sp>
      <p:pic>
        <p:nvPicPr>
          <p:cNvPr id="9" name="Picture 3">
            <a:extLst>
              <a:ext uri="{FF2B5EF4-FFF2-40B4-BE49-F238E27FC236}">
                <a16:creationId xmlns:a16="http://schemas.microsoft.com/office/drawing/2014/main" id="{9F0CF898-D776-2984-A4C4-4CFF142C6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048" y="2780928"/>
            <a:ext cx="688908" cy="9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9">
            <a:extLst>
              <a:ext uri="{FF2B5EF4-FFF2-40B4-BE49-F238E27FC236}">
                <a16:creationId xmlns:a16="http://schemas.microsoft.com/office/drawing/2014/main" id="{34AEA695-42EA-BFCE-A527-DA9C00DB6EAC}"/>
              </a:ext>
            </a:extLst>
          </p:cNvPr>
          <p:cNvPicPr>
            <a:picLocks noChangeAspect="1"/>
          </p:cNvPicPr>
          <p:nvPr/>
        </p:nvPicPr>
        <p:blipFill>
          <a:blip r:embed="rId4"/>
          <a:stretch>
            <a:fillRect/>
          </a:stretch>
        </p:blipFill>
        <p:spPr>
          <a:xfrm>
            <a:off x="7094225" y="5268587"/>
            <a:ext cx="652970" cy="832103"/>
          </a:xfrm>
          <a:prstGeom prst="rect">
            <a:avLst/>
          </a:prstGeom>
        </p:spPr>
      </p:pic>
      <p:grpSp>
        <p:nvGrpSpPr>
          <p:cNvPr id="13" name="Groupe 12">
            <a:extLst>
              <a:ext uri="{FF2B5EF4-FFF2-40B4-BE49-F238E27FC236}">
                <a16:creationId xmlns:a16="http://schemas.microsoft.com/office/drawing/2014/main" id="{EC7E5E94-57C0-6A42-6DB3-328D85D8D237}"/>
              </a:ext>
            </a:extLst>
          </p:cNvPr>
          <p:cNvGrpSpPr/>
          <p:nvPr/>
        </p:nvGrpSpPr>
        <p:grpSpPr>
          <a:xfrm>
            <a:off x="408912" y="1628800"/>
            <a:ext cx="5250555" cy="4104456"/>
            <a:chOff x="2002933" y="1413202"/>
            <a:chExt cx="5127180" cy="3907875"/>
          </a:xfrm>
        </p:grpSpPr>
        <p:pic>
          <p:nvPicPr>
            <p:cNvPr id="5" name="Image 4">
              <a:extLst>
                <a:ext uri="{FF2B5EF4-FFF2-40B4-BE49-F238E27FC236}">
                  <a16:creationId xmlns:a16="http://schemas.microsoft.com/office/drawing/2014/main" id="{55503BD9-BBEB-8DB6-EDF0-CE48139466A2}"/>
                </a:ext>
              </a:extLst>
            </p:cNvPr>
            <p:cNvPicPr>
              <a:picLocks noChangeAspect="1"/>
            </p:cNvPicPr>
            <p:nvPr/>
          </p:nvPicPr>
          <p:blipFill>
            <a:blip r:embed="rId5"/>
            <a:stretch>
              <a:fillRect/>
            </a:stretch>
          </p:blipFill>
          <p:spPr>
            <a:xfrm>
              <a:off x="2002933" y="1413202"/>
              <a:ext cx="5127180" cy="3907875"/>
            </a:xfrm>
            <a:prstGeom prst="rect">
              <a:avLst/>
            </a:prstGeom>
          </p:spPr>
        </p:pic>
        <p:sp>
          <p:nvSpPr>
            <p:cNvPr id="12" name="Ellipse 11">
              <a:extLst>
                <a:ext uri="{FF2B5EF4-FFF2-40B4-BE49-F238E27FC236}">
                  <a16:creationId xmlns:a16="http://schemas.microsoft.com/office/drawing/2014/main" id="{628DA117-3612-24D3-C5D4-D0F649296CC2}"/>
                </a:ext>
              </a:extLst>
            </p:cNvPr>
            <p:cNvSpPr/>
            <p:nvPr/>
          </p:nvSpPr>
          <p:spPr>
            <a:xfrm>
              <a:off x="4932040" y="4306659"/>
              <a:ext cx="1080120" cy="9361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a:extLst>
              <a:ext uri="{FF2B5EF4-FFF2-40B4-BE49-F238E27FC236}">
                <a16:creationId xmlns:a16="http://schemas.microsoft.com/office/drawing/2014/main" id="{23BD203A-9342-6EB2-697B-BDF703CC8384}"/>
              </a:ext>
            </a:extLst>
          </p:cNvPr>
          <p:cNvSpPr txBox="1"/>
          <p:nvPr/>
        </p:nvSpPr>
        <p:spPr>
          <a:xfrm>
            <a:off x="6156243" y="2077601"/>
            <a:ext cx="2528934" cy="830997"/>
          </a:xfrm>
          <a:prstGeom prst="rect">
            <a:avLst/>
          </a:prstGeom>
          <a:noFill/>
        </p:spPr>
        <p:txBody>
          <a:bodyPr wrap="square" rtlCol="0">
            <a:spAutoFit/>
          </a:bodyPr>
          <a:lstStyle/>
          <a:p>
            <a:pPr algn="just"/>
            <a:r>
              <a:rPr lang="fr-FR" sz="1600">
                <a:latin typeface="Aptos" panose="020B0004020202020204" pitchFamily="34" charset="0"/>
              </a:rPr>
              <a:t>Ici un juge lève la main et indique le nombre de pied posé depuis le début.</a:t>
            </a:r>
          </a:p>
        </p:txBody>
      </p:sp>
      <p:sp>
        <p:nvSpPr>
          <p:cNvPr id="15" name="ZoneTexte 14">
            <a:extLst>
              <a:ext uri="{FF2B5EF4-FFF2-40B4-BE49-F238E27FC236}">
                <a16:creationId xmlns:a16="http://schemas.microsoft.com/office/drawing/2014/main" id="{C30788EC-20BF-DE7B-8C44-1F57AB5000B9}"/>
              </a:ext>
            </a:extLst>
          </p:cNvPr>
          <p:cNvSpPr txBox="1"/>
          <p:nvPr/>
        </p:nvSpPr>
        <p:spPr>
          <a:xfrm>
            <a:off x="6206154" y="4191369"/>
            <a:ext cx="2528934" cy="1077218"/>
          </a:xfrm>
          <a:prstGeom prst="rect">
            <a:avLst/>
          </a:prstGeom>
          <a:noFill/>
        </p:spPr>
        <p:txBody>
          <a:bodyPr wrap="square" rtlCol="0">
            <a:spAutoFit/>
          </a:bodyPr>
          <a:lstStyle/>
          <a:p>
            <a:pPr algn="just"/>
            <a:r>
              <a:rPr lang="fr-FR" sz="1600">
                <a:latin typeface="Aptos" panose="020B0004020202020204" pitchFamily="34" charset="0"/>
              </a:rPr>
              <a:t>Le deuxième juge lève la main avec le poing fermé pour indiquer que la porte n’est pas validée. </a:t>
            </a:r>
          </a:p>
        </p:txBody>
      </p:sp>
    </p:spTree>
    <p:extLst>
      <p:ext uri="{BB962C8B-B14F-4D97-AF65-F5344CB8AC3E}">
        <p14:creationId xmlns:p14="http://schemas.microsoft.com/office/powerpoint/2010/main" val="368657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143F-ED55-80BB-25E2-BA947BBEC025}"/>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233A0F4-99B2-91FE-E0B2-4E76CAEA6E6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E01BA65A-29E2-098C-5DD8-EB480692C339}"/>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LES GESTES ET LA POSTURE DU JUGE EN TRIAL</a:t>
            </a:r>
          </a:p>
        </p:txBody>
      </p:sp>
      <p:sp>
        <p:nvSpPr>
          <p:cNvPr id="2" name="ZoneTexte 1">
            <a:extLst>
              <a:ext uri="{FF2B5EF4-FFF2-40B4-BE49-F238E27FC236}">
                <a16:creationId xmlns:a16="http://schemas.microsoft.com/office/drawing/2014/main" id="{8F56C4C1-6D4C-1836-590D-0DEB1688B1D2}"/>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F9A8D641-86DD-F8F1-7AB4-494BF1A093C6}"/>
              </a:ext>
            </a:extLst>
          </p:cNvPr>
          <p:cNvSpPr txBox="1"/>
          <p:nvPr/>
        </p:nvSpPr>
        <p:spPr>
          <a:xfrm>
            <a:off x="539552" y="5733256"/>
            <a:ext cx="5765538" cy="584775"/>
          </a:xfrm>
          <a:prstGeom prst="rect">
            <a:avLst/>
          </a:prstGeom>
          <a:noFill/>
        </p:spPr>
        <p:txBody>
          <a:bodyPr wrap="square" rtlCol="0">
            <a:spAutoFit/>
          </a:bodyPr>
          <a:lstStyle/>
          <a:p>
            <a:pPr algn="just"/>
            <a:r>
              <a:rPr lang="fr-FR" sz="1600">
                <a:latin typeface="Aptos" panose="020B0004020202020204" pitchFamily="34" charset="0"/>
              </a:rPr>
              <a:t>Ici l’élève franchit la porte avec l’axe de la roue avant et arrière sans poser un pied au sol. </a:t>
            </a:r>
          </a:p>
        </p:txBody>
      </p:sp>
      <p:sp>
        <p:nvSpPr>
          <p:cNvPr id="14" name="ZoneTexte 13">
            <a:extLst>
              <a:ext uri="{FF2B5EF4-FFF2-40B4-BE49-F238E27FC236}">
                <a16:creationId xmlns:a16="http://schemas.microsoft.com/office/drawing/2014/main" id="{84FE6B50-785B-5C07-6542-E029C840555F}"/>
              </a:ext>
            </a:extLst>
          </p:cNvPr>
          <p:cNvSpPr txBox="1"/>
          <p:nvPr/>
        </p:nvSpPr>
        <p:spPr>
          <a:xfrm>
            <a:off x="6804248" y="3429000"/>
            <a:ext cx="1944216" cy="830997"/>
          </a:xfrm>
          <a:prstGeom prst="rect">
            <a:avLst/>
          </a:prstGeom>
          <a:noFill/>
        </p:spPr>
        <p:txBody>
          <a:bodyPr wrap="square" rtlCol="0">
            <a:spAutoFit/>
          </a:bodyPr>
          <a:lstStyle/>
          <a:p>
            <a:r>
              <a:rPr lang="fr-FR" sz="1600">
                <a:latin typeface="Aptos" panose="020B0004020202020204" pitchFamily="34" charset="0"/>
              </a:rPr>
              <a:t>Le juge lève la main avec un pouce pour valider le passage. </a:t>
            </a:r>
          </a:p>
        </p:txBody>
      </p:sp>
      <p:pic>
        <p:nvPicPr>
          <p:cNvPr id="6" name="Image 5">
            <a:extLst>
              <a:ext uri="{FF2B5EF4-FFF2-40B4-BE49-F238E27FC236}">
                <a16:creationId xmlns:a16="http://schemas.microsoft.com/office/drawing/2014/main" id="{B5491DAA-5742-E918-FEC4-9200E8D41148}"/>
              </a:ext>
            </a:extLst>
          </p:cNvPr>
          <p:cNvPicPr>
            <a:picLocks noChangeAspect="1"/>
          </p:cNvPicPr>
          <p:nvPr/>
        </p:nvPicPr>
        <p:blipFill>
          <a:blip r:embed="rId3"/>
          <a:stretch>
            <a:fillRect/>
          </a:stretch>
        </p:blipFill>
        <p:spPr>
          <a:xfrm>
            <a:off x="458823" y="1613296"/>
            <a:ext cx="6091263" cy="4047951"/>
          </a:xfrm>
          <a:prstGeom prst="rect">
            <a:avLst/>
          </a:prstGeom>
        </p:spPr>
      </p:pic>
      <p:pic>
        <p:nvPicPr>
          <p:cNvPr id="8" name="Image 7">
            <a:extLst>
              <a:ext uri="{FF2B5EF4-FFF2-40B4-BE49-F238E27FC236}">
                <a16:creationId xmlns:a16="http://schemas.microsoft.com/office/drawing/2014/main" id="{BF096757-A1C0-4664-8086-849AC7D4FF8F}"/>
              </a:ext>
            </a:extLst>
          </p:cNvPr>
          <p:cNvPicPr>
            <a:picLocks noChangeAspect="1"/>
          </p:cNvPicPr>
          <p:nvPr/>
        </p:nvPicPr>
        <p:blipFill>
          <a:blip r:embed="rId4"/>
          <a:stretch>
            <a:fillRect/>
          </a:stretch>
        </p:blipFill>
        <p:spPr>
          <a:xfrm>
            <a:off x="7308304" y="4581128"/>
            <a:ext cx="966611" cy="923331"/>
          </a:xfrm>
          <a:prstGeom prst="rect">
            <a:avLst/>
          </a:prstGeom>
        </p:spPr>
      </p:pic>
    </p:spTree>
    <p:extLst>
      <p:ext uri="{BB962C8B-B14F-4D97-AF65-F5344CB8AC3E}">
        <p14:creationId xmlns:p14="http://schemas.microsoft.com/office/powerpoint/2010/main" val="16201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735D-F07E-D260-E4B5-D9A69570B351}"/>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12E91D9-D1F8-9F4D-8D46-57DC81CEE39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088319DF-DF79-05DE-1E75-2B9878ECAFC4}"/>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LA SPÉCIALE</a:t>
            </a:r>
          </a:p>
        </p:txBody>
      </p:sp>
      <p:sp>
        <p:nvSpPr>
          <p:cNvPr id="2" name="ZoneTexte 1">
            <a:extLst>
              <a:ext uri="{FF2B5EF4-FFF2-40B4-BE49-F238E27FC236}">
                <a16:creationId xmlns:a16="http://schemas.microsoft.com/office/drawing/2014/main" id="{A2B6AE2C-9A97-0EF0-6010-9159D80EDDF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6" name="Image 5">
            <a:extLst>
              <a:ext uri="{FF2B5EF4-FFF2-40B4-BE49-F238E27FC236}">
                <a16:creationId xmlns:a16="http://schemas.microsoft.com/office/drawing/2014/main" id="{9BC3F6DA-73EF-A0C0-F7CB-64E2B6E87112}"/>
              </a:ext>
            </a:extLst>
          </p:cNvPr>
          <p:cNvPicPr>
            <a:picLocks noChangeAspect="1"/>
          </p:cNvPicPr>
          <p:nvPr/>
        </p:nvPicPr>
        <p:blipFill>
          <a:blip r:embed="rId3"/>
          <a:srcRect r="89173"/>
          <a:stretch/>
        </p:blipFill>
        <p:spPr>
          <a:xfrm>
            <a:off x="2941062" y="4073710"/>
            <a:ext cx="674389" cy="1006036"/>
          </a:xfrm>
          <a:prstGeom prst="rect">
            <a:avLst/>
          </a:prstGeom>
        </p:spPr>
      </p:pic>
      <p:pic>
        <p:nvPicPr>
          <p:cNvPr id="9" name="Image 8">
            <a:extLst>
              <a:ext uri="{FF2B5EF4-FFF2-40B4-BE49-F238E27FC236}">
                <a16:creationId xmlns:a16="http://schemas.microsoft.com/office/drawing/2014/main" id="{C3F7A3C3-AD44-B837-8496-C499D294A8B3}"/>
              </a:ext>
            </a:extLst>
          </p:cNvPr>
          <p:cNvPicPr>
            <a:picLocks noChangeAspect="1"/>
          </p:cNvPicPr>
          <p:nvPr/>
        </p:nvPicPr>
        <p:blipFill>
          <a:blip r:embed="rId4"/>
          <a:srcRect t="37034" r="83904"/>
          <a:stretch/>
        </p:blipFill>
        <p:spPr>
          <a:xfrm>
            <a:off x="2650451" y="2262179"/>
            <a:ext cx="1255610" cy="647730"/>
          </a:xfrm>
          <a:prstGeom prst="rect">
            <a:avLst/>
          </a:prstGeom>
        </p:spPr>
      </p:pic>
      <p:sp>
        <p:nvSpPr>
          <p:cNvPr id="16" name="ZoneTexte 15">
            <a:extLst>
              <a:ext uri="{FF2B5EF4-FFF2-40B4-BE49-F238E27FC236}">
                <a16:creationId xmlns:a16="http://schemas.microsoft.com/office/drawing/2014/main" id="{1D1DC0AF-ED3F-994E-EEF3-D2D122A103F2}"/>
              </a:ext>
            </a:extLst>
          </p:cNvPr>
          <p:cNvSpPr txBox="1"/>
          <p:nvPr/>
        </p:nvSpPr>
        <p:spPr>
          <a:xfrm>
            <a:off x="3568867" y="4073710"/>
            <a:ext cx="5508543" cy="1015663"/>
          </a:xfrm>
          <a:prstGeom prst="rect">
            <a:avLst/>
          </a:prstGeom>
          <a:noFill/>
        </p:spPr>
        <p:txBody>
          <a:bodyPr wrap="square" rtlCol="0">
            <a:spAutoFit/>
          </a:bodyPr>
          <a:lstStyle/>
          <a:p>
            <a:pPr algn="ctr"/>
            <a:r>
              <a:rPr lang="fr-FR" sz="2000">
                <a:latin typeface="Aptos" panose="020B0004020202020204" pitchFamily="34" charset="0"/>
              </a:rPr>
              <a:t>Individuellement, le pilote</a:t>
            </a:r>
          </a:p>
          <a:p>
            <a:pPr algn="ctr"/>
            <a:r>
              <a:rPr lang="fr-FR" sz="2000">
                <a:latin typeface="Aptos" panose="020B0004020202020204" pitchFamily="34" charset="0"/>
              </a:rPr>
              <a:t>réalise </a:t>
            </a:r>
            <a:r>
              <a:rPr lang="fr-FR" sz="2000" b="1">
                <a:latin typeface="Aptos" panose="020B0004020202020204" pitchFamily="34" charset="0"/>
              </a:rPr>
              <a:t>une seule fois </a:t>
            </a:r>
            <a:r>
              <a:rPr lang="fr-FR" sz="2000">
                <a:latin typeface="Aptos" panose="020B0004020202020204" pitchFamily="34" charset="0"/>
              </a:rPr>
              <a:t>la Spéciale. </a:t>
            </a:r>
          </a:p>
          <a:p>
            <a:pPr algn="ctr"/>
            <a:r>
              <a:rPr lang="fr-FR" sz="2000">
                <a:latin typeface="Aptos" panose="020B0004020202020204" pitchFamily="34" charset="0"/>
              </a:rPr>
              <a:t>Le départ est réalisé avec un pied au sol.</a:t>
            </a:r>
          </a:p>
        </p:txBody>
      </p:sp>
      <p:sp>
        <p:nvSpPr>
          <p:cNvPr id="18" name="ZoneTexte 17">
            <a:extLst>
              <a:ext uri="{FF2B5EF4-FFF2-40B4-BE49-F238E27FC236}">
                <a16:creationId xmlns:a16="http://schemas.microsoft.com/office/drawing/2014/main" id="{2FFF9ABF-48DB-68D5-471C-38533BD080C8}"/>
              </a:ext>
            </a:extLst>
          </p:cNvPr>
          <p:cNvSpPr txBox="1"/>
          <p:nvPr/>
        </p:nvSpPr>
        <p:spPr>
          <a:xfrm>
            <a:off x="3707314" y="2204864"/>
            <a:ext cx="5120514" cy="1015663"/>
          </a:xfrm>
          <a:prstGeom prst="rect">
            <a:avLst/>
          </a:prstGeom>
          <a:noFill/>
        </p:spPr>
        <p:txBody>
          <a:bodyPr wrap="square" rtlCol="0">
            <a:spAutoFit/>
          </a:bodyPr>
          <a:lstStyle/>
          <a:p>
            <a:pPr algn="ctr"/>
            <a:r>
              <a:rPr lang="fr-FR" sz="2000">
                <a:latin typeface="Aptos" panose="020B0004020202020204" pitchFamily="34" charset="0"/>
              </a:rPr>
              <a:t>Réaliser le meilleur temps possible sur une boucle ou un itinéraire ayant un dénivelé positif ou négatif</a:t>
            </a:r>
          </a:p>
        </p:txBody>
      </p:sp>
      <p:pic>
        <p:nvPicPr>
          <p:cNvPr id="8" name="Picture 2">
            <a:extLst>
              <a:ext uri="{FF2B5EF4-FFF2-40B4-BE49-F238E27FC236}">
                <a16:creationId xmlns:a16="http://schemas.microsoft.com/office/drawing/2014/main" id="{AA4095E2-E344-5E31-4CBF-095DAE046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81" y="1884547"/>
            <a:ext cx="1835150"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3B66-4631-10B7-9FA7-177C73B350B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0E6B24A-B106-7839-3778-4C73262A11BC}"/>
              </a:ext>
            </a:extLst>
          </p:cNvPr>
          <p:cNvPicPr>
            <a:picLocks noChangeAspect="1"/>
          </p:cNvPicPr>
          <p:nvPr/>
        </p:nvPicPr>
        <p:blipFill>
          <a:blip r:embed="rId2"/>
          <a:srcRect t="26095" r="88347"/>
          <a:stretch/>
        </p:blipFill>
        <p:spPr>
          <a:xfrm>
            <a:off x="2805408" y="2684548"/>
            <a:ext cx="940896" cy="1019724"/>
          </a:xfrm>
          <a:prstGeom prst="rect">
            <a:avLst/>
          </a:prstGeom>
        </p:spPr>
      </p:pic>
      <p:sp>
        <p:nvSpPr>
          <p:cNvPr id="18" name="ZoneTexte 17">
            <a:extLst>
              <a:ext uri="{FF2B5EF4-FFF2-40B4-BE49-F238E27FC236}">
                <a16:creationId xmlns:a16="http://schemas.microsoft.com/office/drawing/2014/main" id="{85B381F8-D866-2C82-1548-04E59CD338B4}"/>
              </a:ext>
            </a:extLst>
          </p:cNvPr>
          <p:cNvSpPr txBox="1"/>
          <p:nvPr/>
        </p:nvSpPr>
        <p:spPr>
          <a:xfrm>
            <a:off x="1075934" y="1621012"/>
            <a:ext cx="7424180" cy="1938992"/>
          </a:xfrm>
          <a:prstGeom prst="rect">
            <a:avLst/>
          </a:prstGeom>
          <a:noFill/>
        </p:spPr>
        <p:txBody>
          <a:bodyPr wrap="square" rtlCol="0">
            <a:spAutoFit/>
          </a:bodyPr>
          <a:lstStyle/>
          <a:p>
            <a:r>
              <a:rPr lang="fr-FR" sz="2000" b="1">
                <a:latin typeface="Aptos" panose="020B0004020202020204" pitchFamily="34" charset="0"/>
              </a:rPr>
              <a:t>Reconnaissance</a:t>
            </a:r>
            <a:r>
              <a:rPr lang="fr-FR" sz="2000">
                <a:latin typeface="Aptos" panose="020B0004020202020204" pitchFamily="34" charset="0"/>
              </a:rPr>
              <a:t> à pied avec le  jury, éventuellement à vélo, sur un temps spécifique.</a:t>
            </a:r>
          </a:p>
          <a:p>
            <a:endParaRPr lang="fr-FR" sz="2000">
              <a:latin typeface="Aptos" panose="020B0004020202020204" pitchFamily="34" charset="0"/>
            </a:endParaRPr>
          </a:p>
          <a:p>
            <a:pPr algn="r"/>
            <a:r>
              <a:rPr lang="fr-FR" sz="2000">
                <a:latin typeface="Aptos" panose="020B0004020202020204" pitchFamily="34" charset="0"/>
              </a:rPr>
              <a:t>En cas de chute ou de problème mécanique, </a:t>
            </a:r>
          </a:p>
          <a:p>
            <a:pPr algn="r"/>
            <a:r>
              <a:rPr lang="fr-FR" sz="2000">
                <a:latin typeface="Aptos" panose="020B0004020202020204" pitchFamily="34" charset="0"/>
              </a:rPr>
              <a:t>le coureur doit laisser la</a:t>
            </a:r>
          </a:p>
          <a:p>
            <a:pPr algn="r"/>
            <a:r>
              <a:rPr lang="fr-FR" sz="2000">
                <a:latin typeface="Aptos" panose="020B0004020202020204" pitchFamily="34" charset="0"/>
              </a:rPr>
              <a:t>priorité au concurrent suivant</a:t>
            </a:r>
          </a:p>
        </p:txBody>
      </p:sp>
      <p:pic>
        <p:nvPicPr>
          <p:cNvPr id="7" name="Espace réservé du contenu 6">
            <a:extLst>
              <a:ext uri="{FF2B5EF4-FFF2-40B4-BE49-F238E27FC236}">
                <a16:creationId xmlns:a16="http://schemas.microsoft.com/office/drawing/2014/main" id="{286A975C-BECE-F475-552D-B92389802D00}"/>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65700432-6101-BA30-2D07-CD62349B3D7D}"/>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LA SPÉCIALE</a:t>
            </a:r>
          </a:p>
        </p:txBody>
      </p:sp>
      <p:sp>
        <p:nvSpPr>
          <p:cNvPr id="2" name="ZoneTexte 1">
            <a:extLst>
              <a:ext uri="{FF2B5EF4-FFF2-40B4-BE49-F238E27FC236}">
                <a16:creationId xmlns:a16="http://schemas.microsoft.com/office/drawing/2014/main" id="{8CC9B0EF-1380-4E61-AAF9-7F04F42199FE}"/>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1028" name="Picture 4">
            <a:extLst>
              <a:ext uri="{FF2B5EF4-FFF2-40B4-BE49-F238E27FC236}">
                <a16:creationId xmlns:a16="http://schemas.microsoft.com/office/drawing/2014/main" id="{723AA949-6DD3-E364-C031-DD601F487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83" y="2556645"/>
            <a:ext cx="2158792" cy="143919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0D730E6E-E7E2-9623-1DF4-E118909F365F}"/>
              </a:ext>
            </a:extLst>
          </p:cNvPr>
          <p:cNvSpPr txBox="1"/>
          <p:nvPr/>
        </p:nvSpPr>
        <p:spPr>
          <a:xfrm>
            <a:off x="1812251" y="4431677"/>
            <a:ext cx="5508543" cy="707886"/>
          </a:xfrm>
          <a:prstGeom prst="rect">
            <a:avLst/>
          </a:prstGeom>
          <a:noFill/>
        </p:spPr>
        <p:txBody>
          <a:bodyPr wrap="square" rtlCol="0">
            <a:spAutoFit/>
          </a:bodyPr>
          <a:lstStyle/>
          <a:p>
            <a:pPr algn="ctr"/>
            <a:r>
              <a:rPr lang="fr-FR" sz="2000">
                <a:solidFill>
                  <a:srgbClr val="C00000"/>
                </a:solidFill>
                <a:latin typeface="Aptos" panose="020B0004020202020204" pitchFamily="34" charset="0"/>
              </a:rPr>
              <a:t>Casque, gants et bouchons de cintre</a:t>
            </a:r>
          </a:p>
          <a:p>
            <a:pPr algn="ctr"/>
            <a:r>
              <a:rPr lang="fr-FR" sz="2000">
                <a:solidFill>
                  <a:srgbClr val="C00000"/>
                </a:solidFill>
                <a:latin typeface="Aptos" panose="020B0004020202020204" pitchFamily="34" charset="0"/>
              </a:rPr>
              <a:t>OBLIGATOIRE</a:t>
            </a:r>
          </a:p>
        </p:txBody>
      </p:sp>
      <p:pic>
        <p:nvPicPr>
          <p:cNvPr id="5" name="Image 4" descr="Une image contenant Panneau de signalisation, triangle&#10;&#10;Description générée automatiquement">
            <a:extLst>
              <a:ext uri="{FF2B5EF4-FFF2-40B4-BE49-F238E27FC236}">
                <a16:creationId xmlns:a16="http://schemas.microsoft.com/office/drawing/2014/main" id="{EBD93715-8B25-36E6-55F3-DCFB4FA98E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16731" y="4230843"/>
            <a:ext cx="1034931" cy="908720"/>
          </a:xfrm>
          <a:prstGeom prst="rect">
            <a:avLst/>
          </a:prstGeom>
        </p:spPr>
      </p:pic>
      <p:pic>
        <p:nvPicPr>
          <p:cNvPr id="10" name="Image 9">
            <a:extLst>
              <a:ext uri="{FF2B5EF4-FFF2-40B4-BE49-F238E27FC236}">
                <a16:creationId xmlns:a16="http://schemas.microsoft.com/office/drawing/2014/main" id="{ADBA28C7-566A-ED52-BB2C-81BA00B745F3}"/>
              </a:ext>
            </a:extLst>
          </p:cNvPr>
          <p:cNvPicPr>
            <a:picLocks noChangeAspect="1"/>
          </p:cNvPicPr>
          <p:nvPr/>
        </p:nvPicPr>
        <p:blipFill>
          <a:blip r:embed="rId7"/>
          <a:srcRect l="50000" t="54369" r="30148"/>
          <a:stretch/>
        </p:blipFill>
        <p:spPr>
          <a:xfrm>
            <a:off x="3275856" y="5256707"/>
            <a:ext cx="1512168" cy="1087827"/>
          </a:xfrm>
          <a:prstGeom prst="rect">
            <a:avLst/>
          </a:prstGeom>
        </p:spPr>
      </p:pic>
      <p:pic>
        <p:nvPicPr>
          <p:cNvPr id="11" name="Picture 2">
            <a:extLst>
              <a:ext uri="{FF2B5EF4-FFF2-40B4-BE49-F238E27FC236}">
                <a16:creationId xmlns:a16="http://schemas.microsoft.com/office/drawing/2014/main" id="{7D930302-7FA7-3FCF-EA65-E4A0CD2035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380" t="63869" r="557" b="1"/>
          <a:stretch/>
        </p:blipFill>
        <p:spPr bwMode="auto">
          <a:xfrm>
            <a:off x="5292080" y="5204830"/>
            <a:ext cx="1420220" cy="119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3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fade">
                                      <p:cBhvr>
                                        <p:cTn id="11" dur="1000"/>
                                        <p:tgtEl>
                                          <p:spTgt spid="18">
                                            <p:txEl>
                                              <p:pRg st="2" end="2"/>
                                            </p:txEl>
                                          </p:spTgt>
                                        </p:tgtEl>
                                      </p:cBhvr>
                                    </p:animEffect>
                                    <p:anim calcmode="lin" valueType="num">
                                      <p:cBhvr>
                                        <p:cTn id="1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fade">
                                      <p:cBhvr>
                                        <p:cTn id="20" dur="1000"/>
                                        <p:tgtEl>
                                          <p:spTgt spid="18">
                                            <p:txEl>
                                              <p:pRg st="3" end="3"/>
                                            </p:txEl>
                                          </p:spTgt>
                                        </p:tgtEl>
                                      </p:cBhvr>
                                    </p:animEffect>
                                    <p:anim calcmode="lin" valueType="num">
                                      <p:cBhvr>
                                        <p:cTn id="21"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fade">
                                      <p:cBhvr>
                                        <p:cTn id="25" dur="1000"/>
                                        <p:tgtEl>
                                          <p:spTgt spid="18">
                                            <p:txEl>
                                              <p:pRg st="4" end="4"/>
                                            </p:txEl>
                                          </p:spTgt>
                                        </p:tgtEl>
                                      </p:cBhvr>
                                    </p:animEffect>
                                    <p:anim calcmode="lin" valueType="num">
                                      <p:cBhvr>
                                        <p:cTn id="26"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CB7D-BF73-8DDA-822A-DDE1528E3E74}"/>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FE0263AA-E15F-18F1-6C3E-9BC2986F886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7A71EBFF-F6A6-6C41-1741-39AD4B2BD1B0}"/>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COMMUNIQUER AU TALKIE WALKIE</a:t>
            </a:r>
          </a:p>
        </p:txBody>
      </p:sp>
      <p:sp>
        <p:nvSpPr>
          <p:cNvPr id="2" name="ZoneTexte 1">
            <a:extLst>
              <a:ext uri="{FF2B5EF4-FFF2-40B4-BE49-F238E27FC236}">
                <a16:creationId xmlns:a16="http://schemas.microsoft.com/office/drawing/2014/main" id="{F0BF2668-DF75-93FC-D48F-C1037601D7CF}"/>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8" name="ZoneTexte 17">
            <a:extLst>
              <a:ext uri="{FF2B5EF4-FFF2-40B4-BE49-F238E27FC236}">
                <a16:creationId xmlns:a16="http://schemas.microsoft.com/office/drawing/2014/main" id="{F5E89CD8-7F5D-D701-BF34-2F3F5C2F9E89}"/>
              </a:ext>
            </a:extLst>
          </p:cNvPr>
          <p:cNvSpPr txBox="1"/>
          <p:nvPr/>
        </p:nvSpPr>
        <p:spPr>
          <a:xfrm>
            <a:off x="599505" y="1700808"/>
            <a:ext cx="6085135" cy="4555093"/>
          </a:xfrm>
          <a:prstGeom prst="rect">
            <a:avLst/>
          </a:prstGeom>
          <a:noFill/>
        </p:spPr>
        <p:txBody>
          <a:bodyPr wrap="square" rtlCol="0">
            <a:spAutoFit/>
          </a:bodyPr>
          <a:lstStyle/>
          <a:p>
            <a:pPr algn="ctr"/>
            <a:r>
              <a:rPr lang="fr-FR" sz="2000" b="1">
                <a:latin typeface="Aptos" panose="020B0004020202020204" pitchFamily="34" charset="0"/>
              </a:rPr>
              <a:t>«</a:t>
            </a:r>
            <a:r>
              <a:rPr lang="fr-FR" b="1">
                <a:latin typeface="Aptos" panose="020B0004020202020204" pitchFamily="34" charset="0"/>
              </a:rPr>
              <a:t> J’écoute » «  reçu » « terminé </a:t>
            </a:r>
            <a:r>
              <a:rPr lang="fr-FR" sz="2000" b="1">
                <a:latin typeface="Aptos" panose="020B0004020202020204" pitchFamily="34" charset="0"/>
              </a:rPr>
              <a:t>»</a:t>
            </a:r>
          </a:p>
          <a:p>
            <a:r>
              <a:rPr lang="fr-FR">
                <a:latin typeface="Aptos" panose="020B0004020202020204" pitchFamily="34" charset="0"/>
              </a:rPr>
              <a:t>Verbaliser clairement et fort, lâcher le bouton pour communiquer après chaque message. </a:t>
            </a:r>
          </a:p>
          <a:p>
            <a:endParaRPr lang="fr-FR">
              <a:latin typeface="Aptos" panose="020B0004020202020204" pitchFamily="34" charset="0"/>
            </a:endParaRPr>
          </a:p>
          <a:p>
            <a:pPr lvl="1"/>
            <a:r>
              <a:rPr lang="fr-FR">
                <a:solidFill>
                  <a:schemeClr val="accent4"/>
                </a:solidFill>
                <a:latin typeface="Aptos" panose="020B0004020202020204" pitchFamily="34" charset="0"/>
              </a:rPr>
              <a:t>Poste de départ:  « </a:t>
            </a:r>
            <a:r>
              <a:rPr lang="fr-FR" i="1">
                <a:solidFill>
                  <a:schemeClr val="accent4"/>
                </a:solidFill>
                <a:latin typeface="Aptos" panose="020B0004020202020204" pitchFamily="34" charset="0"/>
              </a:rPr>
              <a:t>Prêt starter ? </a:t>
            </a:r>
            <a:r>
              <a:rPr lang="fr-FR">
                <a:solidFill>
                  <a:schemeClr val="accent4"/>
                </a:solidFill>
                <a:latin typeface="Aptos" panose="020B0004020202020204" pitchFamily="34" charset="0"/>
              </a:rPr>
              <a:t>»</a:t>
            </a:r>
          </a:p>
          <a:p>
            <a:pPr lvl="1"/>
            <a:r>
              <a:rPr lang="fr-FR">
                <a:solidFill>
                  <a:srgbClr val="3399FF"/>
                </a:solidFill>
                <a:latin typeface="Aptos" panose="020B0004020202020204" pitchFamily="34" charset="0"/>
              </a:rPr>
              <a:t>Poste d’arrivée: « </a:t>
            </a:r>
            <a:r>
              <a:rPr lang="fr-FR" i="1">
                <a:solidFill>
                  <a:srgbClr val="3399FF"/>
                </a:solidFill>
                <a:latin typeface="Aptos" panose="020B0004020202020204" pitchFamily="34" charset="0"/>
              </a:rPr>
              <a:t>j’écoute</a:t>
            </a:r>
            <a:r>
              <a:rPr lang="fr-FR">
                <a:solidFill>
                  <a:srgbClr val="3399FF"/>
                </a:solidFill>
                <a:latin typeface="Aptos" panose="020B0004020202020204" pitchFamily="34" charset="0"/>
              </a:rPr>
              <a:t> »</a:t>
            </a:r>
          </a:p>
          <a:p>
            <a:pPr lvl="1"/>
            <a:r>
              <a:rPr lang="fr-FR">
                <a:solidFill>
                  <a:schemeClr val="accent4"/>
                </a:solidFill>
                <a:latin typeface="Aptos" panose="020B0004020202020204" pitchFamily="34" charset="0"/>
              </a:rPr>
              <a:t>« </a:t>
            </a:r>
            <a:r>
              <a:rPr lang="fr-FR" i="1">
                <a:solidFill>
                  <a:schemeClr val="accent4"/>
                </a:solidFill>
                <a:latin typeface="Aptos" panose="020B0004020202020204" pitchFamily="34" charset="0"/>
              </a:rPr>
              <a:t>Catégorie, Numéro de dossard , Prénom, terminé </a:t>
            </a:r>
            <a:r>
              <a:rPr lang="fr-FR">
                <a:solidFill>
                  <a:schemeClr val="accent4"/>
                </a:solidFill>
                <a:latin typeface="Aptos" panose="020B0004020202020204" pitchFamily="34" charset="0"/>
              </a:rPr>
              <a:t>»</a:t>
            </a:r>
          </a:p>
          <a:p>
            <a:pPr lvl="1"/>
            <a:r>
              <a:rPr lang="fr-FR">
                <a:solidFill>
                  <a:srgbClr val="3399FF"/>
                </a:solidFill>
                <a:latin typeface="Aptos" panose="020B0004020202020204" pitchFamily="34" charset="0"/>
              </a:rPr>
              <a:t>« </a:t>
            </a:r>
            <a:r>
              <a:rPr lang="fr-FR" i="1">
                <a:solidFill>
                  <a:srgbClr val="3399FF"/>
                </a:solidFill>
                <a:latin typeface="Aptos" panose="020B0004020202020204" pitchFamily="34" charset="0"/>
              </a:rPr>
              <a:t>reçu, départ dans 5 secondes, 5, 4, 3 ,2 , 1 top! </a:t>
            </a:r>
            <a:r>
              <a:rPr lang="fr-FR">
                <a:solidFill>
                  <a:srgbClr val="3399FF"/>
                </a:solidFill>
                <a:latin typeface="Aptos" panose="020B0004020202020204" pitchFamily="34" charset="0"/>
              </a:rPr>
              <a:t>» </a:t>
            </a:r>
          </a:p>
          <a:p>
            <a:pPr lvl="1"/>
            <a:r>
              <a:rPr lang="fr-FR">
                <a:solidFill>
                  <a:schemeClr val="accent4"/>
                </a:solidFill>
                <a:latin typeface="Aptos" panose="020B0004020202020204" pitchFamily="34" charset="0"/>
              </a:rPr>
              <a:t>« </a:t>
            </a:r>
            <a:r>
              <a:rPr lang="fr-FR" i="1">
                <a:solidFill>
                  <a:schemeClr val="accent4"/>
                </a:solidFill>
                <a:latin typeface="Aptos" panose="020B0004020202020204" pitchFamily="34" charset="0"/>
              </a:rPr>
              <a:t>ok</a:t>
            </a:r>
            <a:r>
              <a:rPr lang="fr-FR">
                <a:solidFill>
                  <a:schemeClr val="accent4"/>
                </a:solidFill>
                <a:latin typeface="Aptos" panose="020B0004020202020204" pitchFamily="34" charset="0"/>
              </a:rPr>
              <a:t> » </a:t>
            </a:r>
          </a:p>
          <a:p>
            <a:pPr lvl="1"/>
            <a:r>
              <a:rPr lang="fr-FR">
                <a:latin typeface="Aptos" panose="020B0004020202020204" pitchFamily="34" charset="0"/>
              </a:rPr>
              <a:t>…</a:t>
            </a:r>
          </a:p>
          <a:p>
            <a:pPr lvl="1"/>
            <a:r>
              <a:rPr lang="fr-FR" i="1">
                <a:solidFill>
                  <a:srgbClr val="3399FF"/>
                </a:solidFill>
                <a:latin typeface="Aptos" panose="020B0004020202020204" pitchFamily="34" charset="0"/>
              </a:rPr>
              <a:t>« Coureur arrivé, suivant »</a:t>
            </a:r>
          </a:p>
          <a:p>
            <a:pPr lvl="1"/>
            <a:r>
              <a:rPr lang="fr-FR">
                <a:latin typeface="Aptos" panose="020B0004020202020204" pitchFamily="34" charset="0"/>
              </a:rPr>
              <a:t> Etc…</a:t>
            </a:r>
          </a:p>
          <a:p>
            <a:endParaRPr lang="fr-FR">
              <a:latin typeface="Aptos" panose="020B0004020202020204" pitchFamily="34" charset="0"/>
            </a:endParaRPr>
          </a:p>
          <a:p>
            <a:r>
              <a:rPr lang="fr-FR" b="1">
                <a:latin typeface="Aptos" panose="020B0004020202020204" pitchFamily="34" charset="0"/>
              </a:rPr>
              <a:t>Les juges auront deux listes de concurrents :</a:t>
            </a:r>
          </a:p>
          <a:p>
            <a:r>
              <a:rPr lang="fr-FR" b="1">
                <a:latin typeface="Aptos" panose="020B0004020202020204" pitchFamily="34" charset="0"/>
              </a:rPr>
              <a:t>une au départ</a:t>
            </a:r>
          </a:p>
          <a:p>
            <a:r>
              <a:rPr lang="fr-FR" b="1">
                <a:latin typeface="Aptos" panose="020B0004020202020204" pitchFamily="34" charset="0"/>
              </a:rPr>
              <a:t>l’autre à l’arrivée. </a:t>
            </a:r>
          </a:p>
        </p:txBody>
      </p:sp>
      <p:pic>
        <p:nvPicPr>
          <p:cNvPr id="8" name="Picture 2">
            <a:extLst>
              <a:ext uri="{FF2B5EF4-FFF2-40B4-BE49-F238E27FC236}">
                <a16:creationId xmlns:a16="http://schemas.microsoft.com/office/drawing/2014/main" id="{6BAD2381-8075-C0DF-F77E-E247DFEF5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852936"/>
            <a:ext cx="2034396" cy="186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6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 calcmode="lin" valueType="num">
                                      <p:cBhvr additive="base">
                                        <p:cTn id="7"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anim calcmode="lin" valueType="num">
                                      <p:cBhvr additive="base">
                                        <p:cTn id="11"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anim calcmode="lin" valueType="num">
                                      <p:cBhvr additive="base">
                                        <p:cTn id="15"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anim calcmode="lin" valueType="num">
                                      <p:cBhvr additive="base">
                                        <p:cTn id="19"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xEl>
                                              <p:pRg st="7" end="7"/>
                                            </p:txEl>
                                          </p:spTgt>
                                        </p:tgtEl>
                                        <p:attrNameLst>
                                          <p:attrName>style.visibility</p:attrName>
                                        </p:attrNameLst>
                                      </p:cBhvr>
                                      <p:to>
                                        <p:strVal val="visible"/>
                                      </p:to>
                                    </p:set>
                                    <p:anim calcmode="lin" valueType="num">
                                      <p:cBhvr additive="base">
                                        <p:cTn id="23"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xEl>
                                              <p:pRg st="8" end="8"/>
                                            </p:txEl>
                                          </p:spTgt>
                                        </p:tgtEl>
                                        <p:attrNameLst>
                                          <p:attrName>style.visibility</p:attrName>
                                        </p:attrNameLst>
                                      </p:cBhvr>
                                      <p:to>
                                        <p:strVal val="visible"/>
                                      </p:to>
                                    </p:set>
                                    <p:anim calcmode="lin" valueType="num">
                                      <p:cBhvr additive="base">
                                        <p:cTn id="27"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anim calcmode="lin" valueType="num">
                                      <p:cBhvr additive="base">
                                        <p:cTn id="31" dur="500" fill="hold"/>
                                        <p:tgtEl>
                                          <p:spTgt spid="18">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xEl>
                                              <p:pRg st="10" end="10"/>
                                            </p:txEl>
                                          </p:spTgt>
                                        </p:tgtEl>
                                        <p:attrNameLst>
                                          <p:attrName>style.visibility</p:attrName>
                                        </p:attrNameLst>
                                      </p:cBhvr>
                                      <p:to>
                                        <p:strVal val="visible"/>
                                      </p:to>
                                    </p:set>
                                    <p:anim calcmode="lin" valueType="num">
                                      <p:cBhvr additive="base">
                                        <p:cTn id="35" dur="500" fill="hold"/>
                                        <p:tgtEl>
                                          <p:spTgt spid="18">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xEl>
                                              <p:pRg st="12" end="12"/>
                                            </p:txEl>
                                          </p:spTgt>
                                        </p:tgtEl>
                                        <p:attrNameLst>
                                          <p:attrName>style.visibility</p:attrName>
                                        </p:attrNameLst>
                                      </p:cBhvr>
                                      <p:to>
                                        <p:strVal val="visible"/>
                                      </p:to>
                                    </p:set>
                                    <p:animEffect transition="in" filter="fade">
                                      <p:cBhvr>
                                        <p:cTn id="41" dur="1000"/>
                                        <p:tgtEl>
                                          <p:spTgt spid="18">
                                            <p:txEl>
                                              <p:pRg st="12" end="12"/>
                                            </p:txEl>
                                          </p:spTgt>
                                        </p:tgtEl>
                                      </p:cBhvr>
                                    </p:animEffect>
                                    <p:anim calcmode="lin" valueType="num">
                                      <p:cBhvr>
                                        <p:cTn id="42" dur="1000" fill="hold"/>
                                        <p:tgtEl>
                                          <p:spTgt spid="18">
                                            <p:txEl>
                                              <p:pRg st="12" end="12"/>
                                            </p:txEl>
                                          </p:spTgt>
                                        </p:tgtEl>
                                        <p:attrNameLst>
                                          <p:attrName>ppt_x</p:attrName>
                                        </p:attrNameLst>
                                      </p:cBhvr>
                                      <p:tavLst>
                                        <p:tav tm="0">
                                          <p:val>
                                            <p:strVal val="#ppt_x"/>
                                          </p:val>
                                        </p:tav>
                                        <p:tav tm="100000">
                                          <p:val>
                                            <p:strVal val="#ppt_x"/>
                                          </p:val>
                                        </p:tav>
                                      </p:tavLst>
                                    </p:anim>
                                    <p:anim calcmode="lin" valueType="num">
                                      <p:cBhvr>
                                        <p:cTn id="43" dur="1000" fill="hold"/>
                                        <p:tgtEl>
                                          <p:spTgt spid="18">
                                            <p:txEl>
                                              <p:pRg st="12" end="1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
                                            <p:txEl>
                                              <p:pRg st="13" end="13"/>
                                            </p:txEl>
                                          </p:spTgt>
                                        </p:tgtEl>
                                        <p:attrNameLst>
                                          <p:attrName>style.visibility</p:attrName>
                                        </p:attrNameLst>
                                      </p:cBhvr>
                                      <p:to>
                                        <p:strVal val="visible"/>
                                      </p:to>
                                    </p:set>
                                    <p:animEffect transition="in" filter="fade">
                                      <p:cBhvr>
                                        <p:cTn id="46" dur="1000"/>
                                        <p:tgtEl>
                                          <p:spTgt spid="18">
                                            <p:txEl>
                                              <p:pRg st="13" end="13"/>
                                            </p:txEl>
                                          </p:spTgt>
                                        </p:tgtEl>
                                      </p:cBhvr>
                                    </p:animEffect>
                                    <p:anim calcmode="lin" valueType="num">
                                      <p:cBhvr>
                                        <p:cTn id="47" dur="1000" fill="hold"/>
                                        <p:tgtEl>
                                          <p:spTgt spid="18">
                                            <p:txEl>
                                              <p:pRg st="13" end="13"/>
                                            </p:txEl>
                                          </p:spTgt>
                                        </p:tgtEl>
                                        <p:attrNameLst>
                                          <p:attrName>ppt_x</p:attrName>
                                        </p:attrNameLst>
                                      </p:cBhvr>
                                      <p:tavLst>
                                        <p:tav tm="0">
                                          <p:val>
                                            <p:strVal val="#ppt_x"/>
                                          </p:val>
                                        </p:tav>
                                        <p:tav tm="100000">
                                          <p:val>
                                            <p:strVal val="#ppt_x"/>
                                          </p:val>
                                        </p:tav>
                                      </p:tavLst>
                                    </p:anim>
                                    <p:anim calcmode="lin" valueType="num">
                                      <p:cBhvr>
                                        <p:cTn id="48" dur="1000" fill="hold"/>
                                        <p:tgtEl>
                                          <p:spTgt spid="18">
                                            <p:txEl>
                                              <p:pRg st="13" end="13"/>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xEl>
                                              <p:pRg st="14" end="14"/>
                                            </p:txEl>
                                          </p:spTgt>
                                        </p:tgtEl>
                                        <p:attrNameLst>
                                          <p:attrName>style.visibility</p:attrName>
                                        </p:attrNameLst>
                                      </p:cBhvr>
                                      <p:to>
                                        <p:strVal val="visible"/>
                                      </p:to>
                                    </p:set>
                                    <p:animEffect transition="in" filter="fade">
                                      <p:cBhvr>
                                        <p:cTn id="51" dur="1000"/>
                                        <p:tgtEl>
                                          <p:spTgt spid="18">
                                            <p:txEl>
                                              <p:pRg st="14" end="14"/>
                                            </p:txEl>
                                          </p:spTgt>
                                        </p:tgtEl>
                                      </p:cBhvr>
                                    </p:animEffect>
                                    <p:anim calcmode="lin" valueType="num">
                                      <p:cBhvr>
                                        <p:cTn id="52" dur="1000" fill="hold"/>
                                        <p:tgtEl>
                                          <p:spTgt spid="18">
                                            <p:txEl>
                                              <p:pRg st="14" end="14"/>
                                            </p:txEl>
                                          </p:spTgt>
                                        </p:tgtEl>
                                        <p:attrNameLst>
                                          <p:attrName>ppt_x</p:attrName>
                                        </p:attrNameLst>
                                      </p:cBhvr>
                                      <p:tavLst>
                                        <p:tav tm="0">
                                          <p:val>
                                            <p:strVal val="#ppt_x"/>
                                          </p:val>
                                        </p:tav>
                                        <p:tav tm="100000">
                                          <p:val>
                                            <p:strVal val="#ppt_x"/>
                                          </p:val>
                                        </p:tav>
                                      </p:tavLst>
                                    </p:anim>
                                    <p:anim calcmode="lin" valueType="num">
                                      <p:cBhvr>
                                        <p:cTn id="53" dur="1000" fill="hold"/>
                                        <p:tgtEl>
                                          <p:spTgt spid="18">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5FE32-E096-F118-709A-59B40CB64EBC}"/>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409CC194-40B7-3A8B-66A1-A4419D9D43A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D8CBA0AB-DA9B-B4E0-A021-BF1B2943B545}"/>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JUGE DEPART ET ARRIVEE</a:t>
            </a:r>
          </a:p>
        </p:txBody>
      </p:sp>
      <p:sp>
        <p:nvSpPr>
          <p:cNvPr id="2" name="ZoneTexte 1">
            <a:extLst>
              <a:ext uri="{FF2B5EF4-FFF2-40B4-BE49-F238E27FC236}">
                <a16:creationId xmlns:a16="http://schemas.microsoft.com/office/drawing/2014/main" id="{6716D66C-9B29-D69E-7B86-CB6028CFA1A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8" name="ZoneTexte 17">
            <a:extLst>
              <a:ext uri="{FF2B5EF4-FFF2-40B4-BE49-F238E27FC236}">
                <a16:creationId xmlns:a16="http://schemas.microsoft.com/office/drawing/2014/main" id="{FAE8D69F-7ED8-9D51-15CA-2BEB2D68A3A0}"/>
              </a:ext>
            </a:extLst>
          </p:cNvPr>
          <p:cNvSpPr txBox="1"/>
          <p:nvPr/>
        </p:nvSpPr>
        <p:spPr>
          <a:xfrm>
            <a:off x="467545" y="1700808"/>
            <a:ext cx="8208912" cy="1754326"/>
          </a:xfrm>
          <a:prstGeom prst="rect">
            <a:avLst/>
          </a:prstGeom>
          <a:noFill/>
        </p:spPr>
        <p:txBody>
          <a:bodyPr wrap="square" rtlCol="0">
            <a:spAutoFit/>
          </a:bodyPr>
          <a:lstStyle/>
          <a:p>
            <a:pPr marL="285750" indent="-285750">
              <a:buFont typeface="Wingdings" panose="05000000000000000000" pitchFamily="2" charset="2"/>
              <a:buChar char="ü"/>
            </a:pPr>
            <a:r>
              <a:rPr lang="fr-FR">
                <a:latin typeface="Aptos" panose="020B0004020202020204" pitchFamily="34" charset="0"/>
              </a:rPr>
              <a:t>Faire l’appel et noter les absents. Appel des concurrents dans l’ordre, par catégorie : </a:t>
            </a:r>
            <a:r>
              <a:rPr lang="fr-FR">
                <a:solidFill>
                  <a:srgbClr val="3399FF"/>
                </a:solidFill>
                <a:latin typeface="Aptos" panose="020B0004020202020204" pitchFamily="34" charset="0"/>
              </a:rPr>
              <a:t>« </a:t>
            </a:r>
            <a:r>
              <a:rPr lang="fr-FR" i="1">
                <a:solidFill>
                  <a:srgbClr val="3399FF"/>
                </a:solidFill>
                <a:latin typeface="Aptos" panose="020B0004020202020204" pitchFamily="34" charset="0"/>
              </a:rPr>
              <a:t>Athlète A au départ , athlète B se prépare… »</a:t>
            </a:r>
          </a:p>
          <a:p>
            <a:pPr marL="285750" indent="-285750">
              <a:buFont typeface="Wingdings" panose="05000000000000000000" pitchFamily="2" charset="2"/>
              <a:buChar char="ü"/>
            </a:pPr>
            <a:r>
              <a:rPr lang="fr-FR" b="1">
                <a:latin typeface="Aptos" panose="020B0004020202020204" pitchFamily="34" charset="0"/>
              </a:rPr>
              <a:t>Un juge communique au talkie-walkie </a:t>
            </a:r>
            <a:r>
              <a:rPr lang="fr-FR">
                <a:latin typeface="Aptos" panose="020B0004020202020204" pitchFamily="34" charset="0"/>
              </a:rPr>
              <a:t>avec les juges d’arrivée qui donneront le départ.</a:t>
            </a:r>
          </a:p>
          <a:p>
            <a:pPr marL="285750" indent="-285750">
              <a:buFont typeface="Wingdings" panose="05000000000000000000" pitchFamily="2" charset="2"/>
              <a:buChar char="ü"/>
            </a:pPr>
            <a:r>
              <a:rPr lang="fr-FR" b="1">
                <a:latin typeface="Aptos" panose="020B0004020202020204" pitchFamily="34" charset="0"/>
              </a:rPr>
              <a:t>Un autre juge place les athlètes </a:t>
            </a:r>
            <a:r>
              <a:rPr lang="fr-FR">
                <a:latin typeface="Aptos" panose="020B0004020202020204" pitchFamily="34" charset="0"/>
              </a:rPr>
              <a:t>dans l’ordre de passage et vérifie le matériel de </a:t>
            </a:r>
            <a:r>
              <a:rPr lang="fr-FR" b="1">
                <a:latin typeface="Aptos" panose="020B0004020202020204" pitchFamily="34" charset="0"/>
              </a:rPr>
              <a:t>sécurité</a:t>
            </a:r>
            <a:r>
              <a:rPr lang="fr-FR">
                <a:latin typeface="Aptos" panose="020B0004020202020204" pitchFamily="34" charset="0"/>
              </a:rPr>
              <a:t> (vestimentaire + vélo). </a:t>
            </a:r>
          </a:p>
        </p:txBody>
      </p:sp>
      <p:sp>
        <p:nvSpPr>
          <p:cNvPr id="4" name="ZoneTexte 3">
            <a:extLst>
              <a:ext uri="{FF2B5EF4-FFF2-40B4-BE49-F238E27FC236}">
                <a16:creationId xmlns:a16="http://schemas.microsoft.com/office/drawing/2014/main" id="{0D1B59B0-55E5-FBF6-93CB-AA84F7FEA5E0}"/>
              </a:ext>
            </a:extLst>
          </p:cNvPr>
          <p:cNvSpPr txBox="1"/>
          <p:nvPr/>
        </p:nvSpPr>
        <p:spPr>
          <a:xfrm>
            <a:off x="323528" y="1333949"/>
            <a:ext cx="7860927" cy="369332"/>
          </a:xfrm>
          <a:prstGeom prst="rect">
            <a:avLst/>
          </a:prstGeom>
          <a:noFill/>
        </p:spPr>
        <p:txBody>
          <a:bodyPr wrap="square" rtlCol="0">
            <a:spAutoFit/>
          </a:bodyPr>
          <a:lstStyle/>
          <a:p>
            <a:r>
              <a:rPr lang="fr-FR" b="1" u="sng">
                <a:solidFill>
                  <a:srgbClr val="002060"/>
                </a:solidFill>
                <a:latin typeface="Aptos" panose="020B0004020202020204" pitchFamily="34" charset="0"/>
              </a:rPr>
              <a:t>Le poste de départ</a:t>
            </a:r>
          </a:p>
        </p:txBody>
      </p:sp>
      <p:sp>
        <p:nvSpPr>
          <p:cNvPr id="5" name="ZoneTexte 4">
            <a:extLst>
              <a:ext uri="{FF2B5EF4-FFF2-40B4-BE49-F238E27FC236}">
                <a16:creationId xmlns:a16="http://schemas.microsoft.com/office/drawing/2014/main" id="{1227BE68-824C-65ED-4B1D-9E4DB6D3B996}"/>
              </a:ext>
            </a:extLst>
          </p:cNvPr>
          <p:cNvSpPr txBox="1"/>
          <p:nvPr/>
        </p:nvSpPr>
        <p:spPr>
          <a:xfrm>
            <a:off x="395536" y="3861048"/>
            <a:ext cx="7860927" cy="369332"/>
          </a:xfrm>
          <a:prstGeom prst="rect">
            <a:avLst/>
          </a:prstGeom>
          <a:noFill/>
        </p:spPr>
        <p:txBody>
          <a:bodyPr wrap="square" rtlCol="0">
            <a:spAutoFit/>
          </a:bodyPr>
          <a:lstStyle/>
          <a:p>
            <a:r>
              <a:rPr lang="fr-FR" b="1" u="sng">
                <a:solidFill>
                  <a:srgbClr val="002060"/>
                </a:solidFill>
                <a:latin typeface="Aptos" panose="020B0004020202020204" pitchFamily="34" charset="0"/>
              </a:rPr>
              <a:t>Le poste d’arrivée</a:t>
            </a:r>
          </a:p>
        </p:txBody>
      </p:sp>
      <p:sp>
        <p:nvSpPr>
          <p:cNvPr id="6" name="ZoneTexte 5">
            <a:extLst>
              <a:ext uri="{FF2B5EF4-FFF2-40B4-BE49-F238E27FC236}">
                <a16:creationId xmlns:a16="http://schemas.microsoft.com/office/drawing/2014/main" id="{750DF366-9E44-91A5-193D-48949B413670}"/>
              </a:ext>
            </a:extLst>
          </p:cNvPr>
          <p:cNvSpPr txBox="1"/>
          <p:nvPr/>
        </p:nvSpPr>
        <p:spPr>
          <a:xfrm>
            <a:off x="467545" y="4230380"/>
            <a:ext cx="8136903" cy="1477328"/>
          </a:xfrm>
          <a:prstGeom prst="rect">
            <a:avLst/>
          </a:prstGeom>
          <a:noFill/>
        </p:spPr>
        <p:txBody>
          <a:bodyPr wrap="square" rtlCol="0">
            <a:spAutoFit/>
          </a:bodyPr>
          <a:lstStyle/>
          <a:p>
            <a:pPr marL="285750" indent="-285750">
              <a:buFont typeface="Wingdings" panose="05000000000000000000" pitchFamily="2" charset="2"/>
              <a:buChar char="ü"/>
            </a:pPr>
            <a:r>
              <a:rPr lang="fr-FR">
                <a:latin typeface="Aptos" panose="020B0004020202020204" pitchFamily="34" charset="0"/>
              </a:rPr>
              <a:t>Les deux juges déclenchent chacun leur chronomètre, on retiendra le meilleur temps. </a:t>
            </a:r>
          </a:p>
          <a:p>
            <a:pPr marL="285750" indent="-285750">
              <a:buFont typeface="Wingdings" panose="05000000000000000000" pitchFamily="2" charset="2"/>
              <a:buChar char="ü"/>
            </a:pPr>
            <a:r>
              <a:rPr lang="fr-FR">
                <a:latin typeface="Aptos" panose="020B0004020202020204" pitchFamily="34" charset="0"/>
              </a:rPr>
              <a:t>Le Juge d’arrivée </a:t>
            </a:r>
            <a:r>
              <a:rPr lang="fr-FR" b="1">
                <a:latin typeface="Aptos" panose="020B0004020202020204" pitchFamily="34" charset="0"/>
              </a:rPr>
              <a:t>annonce et déclenche </a:t>
            </a:r>
            <a:r>
              <a:rPr lang="fr-FR">
                <a:latin typeface="Aptos" panose="020B0004020202020204" pitchFamily="34" charset="0"/>
              </a:rPr>
              <a:t>le départ.</a:t>
            </a:r>
            <a:br>
              <a:rPr lang="fr-FR">
                <a:latin typeface="Aptos" panose="020B0004020202020204" pitchFamily="34" charset="0"/>
              </a:rPr>
            </a:br>
            <a:r>
              <a:rPr lang="fr-FR" b="1">
                <a:latin typeface="Aptos" panose="020B0004020202020204" pitchFamily="34" charset="0"/>
              </a:rPr>
              <a:t>Un juge communique au talkie-walkie </a:t>
            </a:r>
            <a:r>
              <a:rPr lang="fr-FR">
                <a:latin typeface="Aptos" panose="020B0004020202020204" pitchFamily="34" charset="0"/>
              </a:rPr>
              <a:t>avec le juge de départ.</a:t>
            </a:r>
            <a:br>
              <a:rPr lang="fr-FR">
                <a:latin typeface="Aptos" panose="020B0004020202020204" pitchFamily="34" charset="0"/>
              </a:rPr>
            </a:br>
            <a:r>
              <a:rPr lang="fr-FR" b="1">
                <a:latin typeface="Aptos" panose="020B0004020202020204" pitchFamily="34" charset="0"/>
              </a:rPr>
              <a:t>Un autre juge écrit </a:t>
            </a:r>
            <a:r>
              <a:rPr lang="fr-FR">
                <a:latin typeface="Aptos" panose="020B0004020202020204" pitchFamily="34" charset="0"/>
              </a:rPr>
              <a:t>le temps réalisé par l’athlète sur la fiche. </a:t>
            </a:r>
          </a:p>
        </p:txBody>
      </p:sp>
      <p:sp>
        <p:nvSpPr>
          <p:cNvPr id="9" name="ZoneTexte 8">
            <a:extLst>
              <a:ext uri="{FF2B5EF4-FFF2-40B4-BE49-F238E27FC236}">
                <a16:creationId xmlns:a16="http://schemas.microsoft.com/office/drawing/2014/main" id="{39D0FE7E-35EE-7953-0332-E0610FB76EED}"/>
              </a:ext>
            </a:extLst>
          </p:cNvPr>
          <p:cNvSpPr txBox="1"/>
          <p:nvPr/>
        </p:nvSpPr>
        <p:spPr>
          <a:xfrm>
            <a:off x="857560" y="5822215"/>
            <a:ext cx="7560840" cy="646331"/>
          </a:xfrm>
          <a:prstGeom prst="rect">
            <a:avLst/>
          </a:prstGeom>
          <a:noFill/>
        </p:spPr>
        <p:txBody>
          <a:bodyPr wrap="square" rtlCol="0">
            <a:spAutoFit/>
          </a:bodyPr>
          <a:lstStyle/>
          <a:p>
            <a:pPr algn="ctr"/>
            <a:r>
              <a:rPr lang="fr-FR" i="1">
                <a:latin typeface="Aptos" panose="020B0004020202020204" pitchFamily="34" charset="0"/>
              </a:rPr>
              <a:t>Si besoin des juges se placent sur le parcours à des endroits clefs et ou accidentés, avec un sifflet pour annoncer l’arrivée du pilote. </a:t>
            </a:r>
          </a:p>
        </p:txBody>
      </p:sp>
    </p:spTree>
    <p:extLst>
      <p:ext uri="{BB962C8B-B14F-4D97-AF65-F5344CB8AC3E}">
        <p14:creationId xmlns:p14="http://schemas.microsoft.com/office/powerpoint/2010/main" val="7304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P spid="5" grpId="0"/>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357F-C621-4656-8C3F-379E216F693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6A114AB-6FA6-E8EB-81FC-8786F2DDBF67}"/>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E748E2E9-22B1-0DFB-3BAF-A412B8D7C3AE}"/>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E.	</a:t>
            </a:r>
            <a:r>
              <a:rPr lang="fr-FR" sz="2000" b="1">
                <a:solidFill>
                  <a:schemeClr val="bg1"/>
                </a:solidFill>
                <a:latin typeface="+mj-lt"/>
              </a:rPr>
              <a:t>UTILISATION DU CHRONOMETRE</a:t>
            </a:r>
          </a:p>
        </p:txBody>
      </p:sp>
      <p:sp>
        <p:nvSpPr>
          <p:cNvPr id="2" name="ZoneTexte 1">
            <a:extLst>
              <a:ext uri="{FF2B5EF4-FFF2-40B4-BE49-F238E27FC236}">
                <a16:creationId xmlns:a16="http://schemas.microsoft.com/office/drawing/2014/main" id="{AE3F6ED6-4649-DFD4-3A2E-431D181A9D5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8" name="Picture 2">
            <a:extLst>
              <a:ext uri="{FF2B5EF4-FFF2-40B4-BE49-F238E27FC236}">
                <a16:creationId xmlns:a16="http://schemas.microsoft.com/office/drawing/2014/main" id="{D9204DD4-757F-509F-CC56-20C8C542D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988840"/>
            <a:ext cx="2868141" cy="356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avec flèche 9">
            <a:extLst>
              <a:ext uri="{FF2B5EF4-FFF2-40B4-BE49-F238E27FC236}">
                <a16:creationId xmlns:a16="http://schemas.microsoft.com/office/drawing/2014/main" id="{EF3BD46D-9B6F-9E91-0517-85D99BEC185A}"/>
              </a:ext>
            </a:extLst>
          </p:cNvPr>
          <p:cNvCxnSpPr/>
          <p:nvPr/>
        </p:nvCxnSpPr>
        <p:spPr>
          <a:xfrm>
            <a:off x="5076056" y="2276872"/>
            <a:ext cx="122413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57D9A8F3-33A1-DBEF-D0A5-A806124610C6}"/>
              </a:ext>
            </a:extLst>
          </p:cNvPr>
          <p:cNvSpPr txBox="1"/>
          <p:nvPr/>
        </p:nvSpPr>
        <p:spPr>
          <a:xfrm>
            <a:off x="6444208" y="1844824"/>
            <a:ext cx="2016224" cy="923330"/>
          </a:xfrm>
          <a:prstGeom prst="rect">
            <a:avLst/>
          </a:prstGeom>
          <a:noFill/>
        </p:spPr>
        <p:txBody>
          <a:bodyPr wrap="square" rtlCol="0">
            <a:spAutoFit/>
          </a:bodyPr>
          <a:lstStyle/>
          <a:p>
            <a:r>
              <a:rPr lang="fr-FR">
                <a:latin typeface="Aptos" panose="020B0004020202020204" pitchFamily="34" charset="0"/>
              </a:rPr>
              <a:t>Je </a:t>
            </a:r>
            <a:r>
              <a:rPr lang="fr-FR" b="1">
                <a:latin typeface="Aptos" panose="020B0004020202020204" pitchFamily="34" charset="0"/>
              </a:rPr>
              <a:t>démarre </a:t>
            </a:r>
            <a:r>
              <a:rPr lang="fr-FR">
                <a:latin typeface="Aptos" panose="020B0004020202020204" pitchFamily="34" charset="0"/>
              </a:rPr>
              <a:t>le chronomètre et je l’</a:t>
            </a:r>
            <a:r>
              <a:rPr lang="fr-FR" b="1">
                <a:latin typeface="Aptos" panose="020B0004020202020204" pitchFamily="34" charset="0"/>
              </a:rPr>
              <a:t>arrête</a:t>
            </a:r>
            <a:r>
              <a:rPr lang="fr-FR">
                <a:latin typeface="Aptos" panose="020B0004020202020204" pitchFamily="34" charset="0"/>
              </a:rPr>
              <a:t>. </a:t>
            </a:r>
          </a:p>
        </p:txBody>
      </p:sp>
      <p:cxnSp>
        <p:nvCxnSpPr>
          <p:cNvPr id="12" name="Connecteur droit avec flèche 11">
            <a:extLst>
              <a:ext uri="{FF2B5EF4-FFF2-40B4-BE49-F238E27FC236}">
                <a16:creationId xmlns:a16="http://schemas.microsoft.com/office/drawing/2014/main" id="{85842566-F611-CA06-C032-E919804B365B}"/>
              </a:ext>
            </a:extLst>
          </p:cNvPr>
          <p:cNvCxnSpPr/>
          <p:nvPr/>
        </p:nvCxnSpPr>
        <p:spPr>
          <a:xfrm flipH="1">
            <a:off x="2123728" y="2306489"/>
            <a:ext cx="79208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2E2F725E-ABD0-4214-22D1-AAC928910B40}"/>
              </a:ext>
            </a:extLst>
          </p:cNvPr>
          <p:cNvSpPr txBox="1"/>
          <p:nvPr/>
        </p:nvSpPr>
        <p:spPr>
          <a:xfrm>
            <a:off x="611560" y="1988840"/>
            <a:ext cx="1512168" cy="923330"/>
          </a:xfrm>
          <a:prstGeom prst="rect">
            <a:avLst/>
          </a:prstGeom>
          <a:noFill/>
        </p:spPr>
        <p:txBody>
          <a:bodyPr wrap="square" rtlCol="0">
            <a:spAutoFit/>
          </a:bodyPr>
          <a:lstStyle/>
          <a:p>
            <a:r>
              <a:rPr lang="fr-FR">
                <a:latin typeface="Aptos" panose="020B0004020202020204" pitchFamily="34" charset="0"/>
              </a:rPr>
              <a:t>Je </a:t>
            </a:r>
            <a:r>
              <a:rPr lang="fr-FR" b="1">
                <a:latin typeface="Aptos" panose="020B0004020202020204" pitchFamily="34" charset="0"/>
              </a:rPr>
              <a:t>remets </a:t>
            </a:r>
            <a:r>
              <a:rPr lang="fr-FR">
                <a:latin typeface="Aptos" panose="020B0004020202020204" pitchFamily="34" charset="0"/>
              </a:rPr>
              <a:t>le chronomètre</a:t>
            </a:r>
            <a:r>
              <a:rPr lang="fr-FR" b="1">
                <a:latin typeface="Aptos" panose="020B0004020202020204" pitchFamily="34" charset="0"/>
              </a:rPr>
              <a:t> à zéro</a:t>
            </a:r>
            <a:r>
              <a:rPr lang="fr-FR">
                <a:latin typeface="Aptos" panose="020B0004020202020204" pitchFamily="34" charset="0"/>
              </a:rPr>
              <a:t>.</a:t>
            </a:r>
          </a:p>
        </p:txBody>
      </p:sp>
      <p:sp>
        <p:nvSpPr>
          <p:cNvPr id="14" name="ZoneTexte 13">
            <a:extLst>
              <a:ext uri="{FF2B5EF4-FFF2-40B4-BE49-F238E27FC236}">
                <a16:creationId xmlns:a16="http://schemas.microsoft.com/office/drawing/2014/main" id="{E106781A-35E0-D04E-9143-8E62F2F7FCD8}"/>
              </a:ext>
            </a:extLst>
          </p:cNvPr>
          <p:cNvSpPr txBox="1"/>
          <p:nvPr/>
        </p:nvSpPr>
        <p:spPr>
          <a:xfrm>
            <a:off x="2195736" y="5556167"/>
            <a:ext cx="4032448" cy="923330"/>
          </a:xfrm>
          <a:prstGeom prst="rect">
            <a:avLst/>
          </a:prstGeom>
          <a:noFill/>
        </p:spPr>
        <p:txBody>
          <a:bodyPr wrap="square" rtlCol="0">
            <a:spAutoFit/>
          </a:bodyPr>
          <a:lstStyle/>
          <a:p>
            <a:r>
              <a:rPr lang="fr-FR" i="1">
                <a:latin typeface="Aptos" panose="020B0004020202020204" pitchFamily="34" charset="0"/>
              </a:rPr>
              <a:t>A l’écoute du starter mon chronomètre est remis à zéro, mon doigt est prêt à appuyer sur le bouton noir au « top ».</a:t>
            </a:r>
          </a:p>
        </p:txBody>
      </p:sp>
      <p:sp>
        <p:nvSpPr>
          <p:cNvPr id="15" name="Cadre 14">
            <a:extLst>
              <a:ext uri="{FF2B5EF4-FFF2-40B4-BE49-F238E27FC236}">
                <a16:creationId xmlns:a16="http://schemas.microsoft.com/office/drawing/2014/main" id="{705AECD4-9F7F-3769-18A1-55A3DBE53BB6}"/>
              </a:ext>
            </a:extLst>
          </p:cNvPr>
          <p:cNvSpPr/>
          <p:nvPr/>
        </p:nvSpPr>
        <p:spPr>
          <a:xfrm>
            <a:off x="3203848" y="2853229"/>
            <a:ext cx="1825701" cy="671879"/>
          </a:xfrm>
          <a:prstGeom prst="frame">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16" name="Connecteur droit avec flèche 15">
            <a:extLst>
              <a:ext uri="{FF2B5EF4-FFF2-40B4-BE49-F238E27FC236}">
                <a16:creationId xmlns:a16="http://schemas.microsoft.com/office/drawing/2014/main" id="{C1224FDD-ACDF-E650-4CFD-91967F320410}"/>
              </a:ext>
            </a:extLst>
          </p:cNvPr>
          <p:cNvCxnSpPr>
            <a:stCxn id="15" idx="3"/>
          </p:cNvCxnSpPr>
          <p:nvPr/>
        </p:nvCxnSpPr>
        <p:spPr>
          <a:xfrm>
            <a:off x="5029549" y="3189169"/>
            <a:ext cx="1558675" cy="8879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3219FCF5-4313-F661-F24A-02A90EF25549}"/>
              </a:ext>
            </a:extLst>
          </p:cNvPr>
          <p:cNvSpPr txBox="1"/>
          <p:nvPr/>
        </p:nvSpPr>
        <p:spPr>
          <a:xfrm>
            <a:off x="6588224" y="3772503"/>
            <a:ext cx="2232248" cy="923330"/>
          </a:xfrm>
          <a:prstGeom prst="rect">
            <a:avLst/>
          </a:prstGeom>
          <a:noFill/>
        </p:spPr>
        <p:txBody>
          <a:bodyPr wrap="square" rtlCol="0">
            <a:spAutoFit/>
          </a:bodyPr>
          <a:lstStyle/>
          <a:p>
            <a:r>
              <a:rPr lang="fr-FR">
                <a:latin typeface="Aptos" panose="020B0004020202020204" pitchFamily="34" charset="0"/>
              </a:rPr>
              <a:t>J’inscris </a:t>
            </a:r>
            <a:r>
              <a:rPr lang="fr-FR" b="1">
                <a:latin typeface="Aptos" panose="020B0004020202020204" pitchFamily="34" charset="0"/>
              </a:rPr>
              <a:t>l’ensemble du résultat</a:t>
            </a:r>
            <a:r>
              <a:rPr lang="fr-FR">
                <a:latin typeface="Aptos" panose="020B0004020202020204" pitchFamily="34" charset="0"/>
              </a:rPr>
              <a:t> sur la fiche compétition.</a:t>
            </a:r>
          </a:p>
        </p:txBody>
      </p:sp>
    </p:spTree>
    <p:extLst>
      <p:ext uri="{BB962C8B-B14F-4D97-AF65-F5344CB8AC3E}">
        <p14:creationId xmlns:p14="http://schemas.microsoft.com/office/powerpoint/2010/main" val="98328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26C6-7A7F-B573-A3D6-F32CA493E66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01E9567-EF22-063A-E083-02C8FEC225C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A829A883-33D8-747C-02EA-A86FB8E63B44}"/>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CROSS</a:t>
            </a:r>
          </a:p>
        </p:txBody>
      </p:sp>
      <p:sp>
        <p:nvSpPr>
          <p:cNvPr id="2" name="ZoneTexte 1">
            <a:extLst>
              <a:ext uri="{FF2B5EF4-FFF2-40B4-BE49-F238E27FC236}">
                <a16:creationId xmlns:a16="http://schemas.microsoft.com/office/drawing/2014/main" id="{21E3F28B-7A1F-717A-8004-3BB2328B2A0A}"/>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810C8FBE-DC01-DADC-E996-748F00CC3529}"/>
              </a:ext>
            </a:extLst>
          </p:cNvPr>
          <p:cNvSpPr txBox="1"/>
          <p:nvPr/>
        </p:nvSpPr>
        <p:spPr>
          <a:xfrm>
            <a:off x="567241" y="1531351"/>
            <a:ext cx="7992888" cy="646331"/>
          </a:xfrm>
          <a:prstGeom prst="rect">
            <a:avLst/>
          </a:prstGeom>
          <a:noFill/>
        </p:spPr>
        <p:txBody>
          <a:bodyPr wrap="square" rtlCol="0">
            <a:spAutoFit/>
          </a:bodyPr>
          <a:lstStyle/>
          <a:p>
            <a:pPr algn="just"/>
            <a:r>
              <a:rPr lang="fr-FR">
                <a:latin typeface="Aptos" panose="020B0004020202020204" pitchFamily="34" charset="0"/>
              </a:rPr>
              <a:t>Epreuve individuelle. Un départ est réalisé en poursuite, course en boucle sur un circuit tout terrain sécurisé.</a:t>
            </a:r>
          </a:p>
        </p:txBody>
      </p:sp>
      <p:sp>
        <p:nvSpPr>
          <p:cNvPr id="16" name="ZoneTexte 15">
            <a:extLst>
              <a:ext uri="{FF2B5EF4-FFF2-40B4-BE49-F238E27FC236}">
                <a16:creationId xmlns:a16="http://schemas.microsoft.com/office/drawing/2014/main" id="{4921FA7D-7BFC-F6B4-49F3-6B45EF192BCA}"/>
              </a:ext>
            </a:extLst>
          </p:cNvPr>
          <p:cNvSpPr txBox="1"/>
          <p:nvPr/>
        </p:nvSpPr>
        <p:spPr>
          <a:xfrm>
            <a:off x="1979712" y="2429459"/>
            <a:ext cx="6580417" cy="646331"/>
          </a:xfrm>
          <a:prstGeom prst="rect">
            <a:avLst/>
          </a:prstGeom>
          <a:noFill/>
        </p:spPr>
        <p:txBody>
          <a:bodyPr wrap="square" rtlCol="0">
            <a:spAutoFit/>
          </a:bodyPr>
          <a:lstStyle/>
          <a:p>
            <a:pPr algn="ctr"/>
            <a:r>
              <a:rPr lang="fr-FR">
                <a:latin typeface="Aptos" panose="020B0004020202020204" pitchFamily="34" charset="0"/>
              </a:rPr>
              <a:t>Reconnaissance pouvant être réalisée par les élèves et leur enseignant avant le départ des premières courses. </a:t>
            </a:r>
          </a:p>
        </p:txBody>
      </p:sp>
      <p:pic>
        <p:nvPicPr>
          <p:cNvPr id="8" name="Picture 5">
            <a:extLst>
              <a:ext uri="{FF2B5EF4-FFF2-40B4-BE49-F238E27FC236}">
                <a16:creationId xmlns:a16="http://schemas.microsoft.com/office/drawing/2014/main" id="{0E1DBFD9-3B23-FD04-40FB-B4DC1ABE3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52962"/>
            <a:ext cx="1071240" cy="71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F5D0BFBE-9340-FFEF-9932-9F5ADE1F3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851075"/>
            <a:ext cx="10795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id="{76631DD7-D8E2-F432-C842-EE028EBB44D1}"/>
              </a:ext>
            </a:extLst>
          </p:cNvPr>
          <p:cNvSpPr txBox="1"/>
          <p:nvPr/>
        </p:nvSpPr>
        <p:spPr>
          <a:xfrm>
            <a:off x="2195736" y="3314045"/>
            <a:ext cx="6552728" cy="2031325"/>
          </a:xfrm>
          <a:prstGeom prst="rect">
            <a:avLst/>
          </a:prstGeom>
          <a:noFill/>
        </p:spPr>
        <p:txBody>
          <a:bodyPr wrap="square" rtlCol="0">
            <a:spAutoFit/>
          </a:bodyPr>
          <a:lstStyle/>
          <a:p>
            <a:pPr algn="just"/>
            <a:r>
              <a:rPr lang="fr-FR">
                <a:latin typeface="Aptos" panose="020B0004020202020204" pitchFamily="34" charset="0"/>
              </a:rPr>
              <a:t>Mise en grille réalisée selon le temps réalisé sur les épreuves techniques, le matin. Les écarts réalisés sur l’ensemble des épreuves du matin définissent les écarts de départ de la poursuite.  </a:t>
            </a:r>
          </a:p>
          <a:p>
            <a:pPr algn="just"/>
            <a:r>
              <a:rPr lang="fr-FR">
                <a:latin typeface="Aptos" panose="020B0004020202020204" pitchFamily="34" charset="0"/>
              </a:rPr>
              <a:t>Au-delà d’un écart de temps trop important (défini par l’organisateur et la CTN avant l’épreuve), les concurrents concernés partirons ensemble en peloton. </a:t>
            </a:r>
          </a:p>
        </p:txBody>
      </p:sp>
      <p:sp>
        <p:nvSpPr>
          <p:cNvPr id="13" name="ZoneTexte 12">
            <a:extLst>
              <a:ext uri="{FF2B5EF4-FFF2-40B4-BE49-F238E27FC236}">
                <a16:creationId xmlns:a16="http://schemas.microsoft.com/office/drawing/2014/main" id="{09F586EF-2C56-6255-D3E6-B7763EA2D41D}"/>
              </a:ext>
            </a:extLst>
          </p:cNvPr>
          <p:cNvSpPr txBox="1"/>
          <p:nvPr/>
        </p:nvSpPr>
        <p:spPr>
          <a:xfrm>
            <a:off x="395536" y="5653672"/>
            <a:ext cx="8164593" cy="369332"/>
          </a:xfrm>
          <a:prstGeom prst="rect">
            <a:avLst/>
          </a:prstGeom>
          <a:noFill/>
        </p:spPr>
        <p:txBody>
          <a:bodyPr wrap="square" rtlCol="0">
            <a:spAutoFit/>
          </a:bodyPr>
          <a:lstStyle/>
          <a:p>
            <a:pPr algn="ctr"/>
            <a:r>
              <a:rPr lang="fr-FR">
                <a:latin typeface="Aptos" panose="020B0004020202020204" pitchFamily="34" charset="0"/>
              </a:rPr>
              <a:t>Le classement du cross à l’arrivée défini le classement de l’épreuve individuelle. </a:t>
            </a:r>
          </a:p>
        </p:txBody>
      </p:sp>
    </p:spTree>
    <p:extLst>
      <p:ext uri="{BB962C8B-B14F-4D97-AF65-F5344CB8AC3E}">
        <p14:creationId xmlns:p14="http://schemas.microsoft.com/office/powerpoint/2010/main" val="36649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760F-096A-CB71-2B29-114A0685AD5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99F2321-2FA6-1336-6C6A-D68032B582F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2" name="ZoneTexte 1">
            <a:extLst>
              <a:ext uri="{FF2B5EF4-FFF2-40B4-BE49-F238E27FC236}">
                <a16:creationId xmlns:a16="http://schemas.microsoft.com/office/drawing/2014/main" id="{C49FB3C1-AD48-F202-8100-080E8ABF36FA}"/>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mc:AlternateContent xmlns:mc="http://schemas.openxmlformats.org/markup-compatibility/2006">
        <mc:Choice xmlns:psez="http://schemas.microsoft.com/office/powerpoint/2016/sectionzoom" Requires="psez">
          <p:graphicFrame>
            <p:nvGraphicFramePr>
              <p:cNvPr id="6" name="Zoom de section 5">
                <a:extLst>
                  <a:ext uri="{FF2B5EF4-FFF2-40B4-BE49-F238E27FC236}">
                    <a16:creationId xmlns:a16="http://schemas.microsoft.com/office/drawing/2014/main" id="{24218FC6-6D4A-2565-63E2-6EAE2CF76188}"/>
                  </a:ext>
                </a:extLst>
              </p:cNvPr>
              <p:cNvGraphicFramePr>
                <a:graphicFrameLocks noChangeAspect="1"/>
              </p:cNvGraphicFramePr>
              <p:nvPr>
                <p:extLst>
                  <p:ext uri="{D42A27DB-BD31-4B8C-83A1-F6EECF244321}">
                    <p14:modId xmlns:p14="http://schemas.microsoft.com/office/powerpoint/2010/main" val="131494304"/>
                  </p:ext>
                </p:extLst>
              </p:nvPr>
            </p:nvGraphicFramePr>
            <p:xfrm>
              <a:off x="1608911" y="1003659"/>
              <a:ext cx="2286000" cy="1714500"/>
            </p:xfrm>
            <a:graphic>
              <a:graphicData uri="http://schemas.microsoft.com/office/powerpoint/2016/sectionzoom">
                <psez:sectionZm>
                  <psez:sectionZmObj sectionId="{EF898421-0565-448B-BBAF-BB7A31BC2D0A}">
                    <psez:zmPr id="{73538CAD-3C35-4ABA-AD6D-AA146C5F2CDE}"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6" name="Zoom de section 5">
                <a:hlinkClick r:id="rId4" action="ppaction://hlinksldjump"/>
                <a:extLst>
                  <a:ext uri="{FF2B5EF4-FFF2-40B4-BE49-F238E27FC236}">
                    <a16:creationId xmlns:a16="http://schemas.microsoft.com/office/drawing/2014/main" id="{24218FC6-6D4A-2565-63E2-6EAE2CF76188}"/>
                  </a:ext>
                </a:extLst>
              </p:cNvPr>
              <p:cNvPicPr>
                <a:picLocks noGrp="1" noRot="1" noChangeAspect="1" noMove="1" noResize="1" noEditPoints="1" noAdjustHandles="1" noChangeArrowheads="1" noChangeShapeType="1"/>
              </p:cNvPicPr>
              <p:nvPr/>
            </p:nvPicPr>
            <p:blipFill>
              <a:blip r:embed="rId3"/>
              <a:stretch>
                <a:fillRect/>
              </a:stretch>
            </p:blipFill>
            <p:spPr>
              <a:xfrm>
                <a:off x="1608911" y="1003659"/>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9" name="Zoom de section 8">
                <a:extLst>
                  <a:ext uri="{FF2B5EF4-FFF2-40B4-BE49-F238E27FC236}">
                    <a16:creationId xmlns:a16="http://schemas.microsoft.com/office/drawing/2014/main" id="{E74470EE-28DB-0FBB-4098-82CF6C45B30F}"/>
                  </a:ext>
                </a:extLst>
              </p:cNvPr>
              <p:cNvGraphicFramePr>
                <a:graphicFrameLocks noChangeAspect="1"/>
              </p:cNvGraphicFramePr>
              <p:nvPr>
                <p:extLst>
                  <p:ext uri="{D42A27DB-BD31-4B8C-83A1-F6EECF244321}">
                    <p14:modId xmlns:p14="http://schemas.microsoft.com/office/powerpoint/2010/main" val="3212261659"/>
                  </p:ext>
                </p:extLst>
              </p:nvPr>
            </p:nvGraphicFramePr>
            <p:xfrm>
              <a:off x="4704735" y="1003659"/>
              <a:ext cx="2286000" cy="1714500"/>
            </p:xfrm>
            <a:graphic>
              <a:graphicData uri="http://schemas.microsoft.com/office/powerpoint/2016/sectionzoom">
                <psez:sectionZm>
                  <psez:sectionZmObj sectionId="{129AD01F-7035-4C58-A142-86A4AEFFD70A}">
                    <psez:zmPr id="{FFBA0045-7052-4668-8EF4-E9C9858EF066}"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9" name="Zoom de section 8">
                <a:hlinkClick r:id="rId6" action="ppaction://hlinksldjump"/>
                <a:extLst>
                  <a:ext uri="{FF2B5EF4-FFF2-40B4-BE49-F238E27FC236}">
                    <a16:creationId xmlns:a16="http://schemas.microsoft.com/office/drawing/2014/main" id="{E74470EE-28DB-0FBB-4098-82CF6C45B30F}"/>
                  </a:ext>
                </a:extLst>
              </p:cNvPr>
              <p:cNvPicPr>
                <a:picLocks noGrp="1" noRot="1" noChangeAspect="1" noMove="1" noResize="1" noEditPoints="1" noAdjustHandles="1" noChangeArrowheads="1" noChangeShapeType="1"/>
              </p:cNvPicPr>
              <p:nvPr/>
            </p:nvPicPr>
            <p:blipFill>
              <a:blip r:embed="rId5"/>
              <a:stretch>
                <a:fillRect/>
              </a:stretch>
            </p:blipFill>
            <p:spPr>
              <a:xfrm>
                <a:off x="4704735" y="1003659"/>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1" name="Zoom de section 10">
                <a:extLst>
                  <a:ext uri="{FF2B5EF4-FFF2-40B4-BE49-F238E27FC236}">
                    <a16:creationId xmlns:a16="http://schemas.microsoft.com/office/drawing/2014/main" id="{7B22A09C-6CC3-69A2-483E-C23E9996F53D}"/>
                  </a:ext>
                </a:extLst>
              </p:cNvPr>
              <p:cNvGraphicFramePr>
                <a:graphicFrameLocks noChangeAspect="1"/>
              </p:cNvGraphicFramePr>
              <p:nvPr>
                <p:extLst>
                  <p:ext uri="{D42A27DB-BD31-4B8C-83A1-F6EECF244321}">
                    <p14:modId xmlns:p14="http://schemas.microsoft.com/office/powerpoint/2010/main" val="1933149590"/>
                  </p:ext>
                </p:extLst>
              </p:nvPr>
            </p:nvGraphicFramePr>
            <p:xfrm>
              <a:off x="465911" y="2855080"/>
              <a:ext cx="2286000" cy="1714500"/>
            </p:xfrm>
            <a:graphic>
              <a:graphicData uri="http://schemas.microsoft.com/office/powerpoint/2016/sectionzoom">
                <psez:sectionZm>
                  <psez:sectionZmObj sectionId="{E603600D-28F0-47B1-8E79-65B0977F004B}">
                    <psez:zmPr id="{09C5D7E1-A0A2-454A-91B5-0FF43F40341C}" transitionDur="1000">
                      <p166:blipFill xmlns:p166="http://schemas.microsoft.com/office/powerpoint/2016/6/main">
                        <a:blip r:embed="rId7"/>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1" name="Zoom de section 10">
                <a:hlinkClick r:id="rId8" action="ppaction://hlinksldjump"/>
                <a:extLst>
                  <a:ext uri="{FF2B5EF4-FFF2-40B4-BE49-F238E27FC236}">
                    <a16:creationId xmlns:a16="http://schemas.microsoft.com/office/drawing/2014/main" id="{7B22A09C-6CC3-69A2-483E-C23E9996F53D}"/>
                  </a:ext>
                </a:extLst>
              </p:cNvPr>
              <p:cNvPicPr>
                <a:picLocks noGrp="1" noRot="1" noChangeAspect="1" noMove="1" noResize="1" noEditPoints="1" noAdjustHandles="1" noChangeArrowheads="1" noChangeShapeType="1"/>
              </p:cNvPicPr>
              <p:nvPr/>
            </p:nvPicPr>
            <p:blipFill>
              <a:blip r:embed="rId7"/>
              <a:stretch>
                <a:fillRect/>
              </a:stretch>
            </p:blipFill>
            <p:spPr>
              <a:xfrm>
                <a:off x="465911" y="2855080"/>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3" name="Zoom de section 12">
                <a:extLst>
                  <a:ext uri="{FF2B5EF4-FFF2-40B4-BE49-F238E27FC236}">
                    <a16:creationId xmlns:a16="http://schemas.microsoft.com/office/drawing/2014/main" id="{FFCD8E48-A7A4-0F4C-C324-E54EFC54A11A}"/>
                  </a:ext>
                </a:extLst>
              </p:cNvPr>
              <p:cNvGraphicFramePr>
                <a:graphicFrameLocks noChangeAspect="1"/>
              </p:cNvGraphicFramePr>
              <p:nvPr>
                <p:extLst>
                  <p:ext uri="{D42A27DB-BD31-4B8C-83A1-F6EECF244321}">
                    <p14:modId xmlns:p14="http://schemas.microsoft.com/office/powerpoint/2010/main" val="526172894"/>
                  </p:ext>
                </p:extLst>
              </p:nvPr>
            </p:nvGraphicFramePr>
            <p:xfrm>
              <a:off x="3423523" y="2855080"/>
              <a:ext cx="2286000" cy="1714500"/>
            </p:xfrm>
            <a:graphic>
              <a:graphicData uri="http://schemas.microsoft.com/office/powerpoint/2016/sectionzoom">
                <psez:sectionZm>
                  <psez:sectionZmObj sectionId="{282BC461-7C7D-4C58-A218-DB58A4A2200A}">
                    <psez:zmPr id="{AA29A0A6-AFA0-46B4-A7C1-AEAC0A001FAD}"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3" name="Zoom de section 12">
                <a:hlinkClick r:id="rId10" action="ppaction://hlinksldjump"/>
                <a:extLst>
                  <a:ext uri="{FF2B5EF4-FFF2-40B4-BE49-F238E27FC236}">
                    <a16:creationId xmlns:a16="http://schemas.microsoft.com/office/drawing/2014/main" id="{FFCD8E48-A7A4-0F4C-C324-E54EFC54A11A}"/>
                  </a:ext>
                </a:extLst>
              </p:cNvPr>
              <p:cNvPicPr>
                <a:picLocks noGrp="1" noRot="1" noChangeAspect="1" noMove="1" noResize="1" noEditPoints="1" noAdjustHandles="1" noChangeArrowheads="1" noChangeShapeType="1"/>
              </p:cNvPicPr>
              <p:nvPr/>
            </p:nvPicPr>
            <p:blipFill>
              <a:blip r:embed="rId9"/>
              <a:stretch>
                <a:fillRect/>
              </a:stretch>
            </p:blipFill>
            <p:spPr>
              <a:xfrm>
                <a:off x="3423523" y="2855080"/>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5" name="Zoom de section 14">
                <a:extLst>
                  <a:ext uri="{FF2B5EF4-FFF2-40B4-BE49-F238E27FC236}">
                    <a16:creationId xmlns:a16="http://schemas.microsoft.com/office/drawing/2014/main" id="{9996C021-768D-719C-C12F-F04C4206EDC2}"/>
                  </a:ext>
                </a:extLst>
              </p:cNvPr>
              <p:cNvGraphicFramePr>
                <a:graphicFrameLocks noChangeAspect="1"/>
              </p:cNvGraphicFramePr>
              <p:nvPr>
                <p:extLst>
                  <p:ext uri="{D42A27DB-BD31-4B8C-83A1-F6EECF244321}">
                    <p14:modId xmlns:p14="http://schemas.microsoft.com/office/powerpoint/2010/main" val="3065615568"/>
                  </p:ext>
                </p:extLst>
              </p:nvPr>
            </p:nvGraphicFramePr>
            <p:xfrm>
              <a:off x="6381135" y="2855080"/>
              <a:ext cx="2286000" cy="1714500"/>
            </p:xfrm>
            <a:graphic>
              <a:graphicData uri="http://schemas.microsoft.com/office/powerpoint/2016/sectionzoom">
                <psez:sectionZm>
                  <psez:sectionZmObj sectionId="{3027F0B3-8166-4F48-B4B5-905BA415D82E}">
                    <psez:zmPr id="{8350F22F-9EEE-45D9-8A2F-6592BD627F1C}" transitionDur="1000">
                      <p166:blipFill xmlns:p166="http://schemas.microsoft.com/office/powerpoint/2016/6/main">
                        <a:blip r:embed="rId11"/>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5" name="Zoom de section 14">
                <a:hlinkClick r:id="rId12" action="ppaction://hlinksldjump"/>
                <a:extLst>
                  <a:ext uri="{FF2B5EF4-FFF2-40B4-BE49-F238E27FC236}">
                    <a16:creationId xmlns:a16="http://schemas.microsoft.com/office/drawing/2014/main" id="{9996C021-768D-719C-C12F-F04C4206EDC2}"/>
                  </a:ext>
                </a:extLst>
              </p:cNvPr>
              <p:cNvPicPr>
                <a:picLocks noGrp="1" noRot="1" noChangeAspect="1" noMove="1" noResize="1" noEditPoints="1" noAdjustHandles="1" noChangeArrowheads="1" noChangeShapeType="1"/>
              </p:cNvPicPr>
              <p:nvPr/>
            </p:nvPicPr>
            <p:blipFill>
              <a:blip r:embed="rId11"/>
              <a:stretch>
                <a:fillRect/>
              </a:stretch>
            </p:blipFill>
            <p:spPr>
              <a:xfrm>
                <a:off x="6381135" y="2855080"/>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7" name="Zoom de section 16">
                <a:extLst>
                  <a:ext uri="{FF2B5EF4-FFF2-40B4-BE49-F238E27FC236}">
                    <a16:creationId xmlns:a16="http://schemas.microsoft.com/office/drawing/2014/main" id="{C106E962-50E4-7341-7BB2-76FC6372380F}"/>
                  </a:ext>
                </a:extLst>
              </p:cNvPr>
              <p:cNvGraphicFramePr>
                <a:graphicFrameLocks noChangeAspect="1"/>
              </p:cNvGraphicFramePr>
              <p:nvPr>
                <p:extLst>
                  <p:ext uri="{D42A27DB-BD31-4B8C-83A1-F6EECF244321}">
                    <p14:modId xmlns:p14="http://schemas.microsoft.com/office/powerpoint/2010/main" val="1006907037"/>
                  </p:ext>
                </p:extLst>
              </p:nvPr>
            </p:nvGraphicFramePr>
            <p:xfrm>
              <a:off x="465911" y="4766801"/>
              <a:ext cx="2286000" cy="1714500"/>
            </p:xfrm>
            <a:graphic>
              <a:graphicData uri="http://schemas.microsoft.com/office/powerpoint/2016/sectionzoom">
                <psez:sectionZm>
                  <psez:sectionZmObj sectionId="{10E10470-FA8B-44CF-893F-43D68CE0E02A}">
                    <psez:zmPr id="{8C2825FF-896A-405D-9EF3-18514188910A}" transitionDur="1000">
                      <p166:blipFill xmlns:p166="http://schemas.microsoft.com/office/powerpoint/2016/6/main">
                        <a:blip r:embed="rId13"/>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7" name="Zoom de section 16">
                <a:hlinkClick r:id="rId14" action="ppaction://hlinksldjump"/>
                <a:extLst>
                  <a:ext uri="{FF2B5EF4-FFF2-40B4-BE49-F238E27FC236}">
                    <a16:creationId xmlns:a16="http://schemas.microsoft.com/office/drawing/2014/main" id="{C106E962-50E4-7341-7BB2-76FC6372380F}"/>
                  </a:ext>
                </a:extLst>
              </p:cNvPr>
              <p:cNvPicPr>
                <a:picLocks noGrp="1" noRot="1" noChangeAspect="1" noMove="1" noResize="1" noEditPoints="1" noAdjustHandles="1" noChangeArrowheads="1" noChangeShapeType="1"/>
              </p:cNvPicPr>
              <p:nvPr/>
            </p:nvPicPr>
            <p:blipFill>
              <a:blip r:embed="rId13"/>
              <a:stretch>
                <a:fillRect/>
              </a:stretch>
            </p:blipFill>
            <p:spPr>
              <a:xfrm>
                <a:off x="465911" y="4766801"/>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9" name="Zoom de section 18">
                <a:extLst>
                  <a:ext uri="{FF2B5EF4-FFF2-40B4-BE49-F238E27FC236}">
                    <a16:creationId xmlns:a16="http://schemas.microsoft.com/office/drawing/2014/main" id="{3C36F745-768F-C6F5-D115-4E269F955009}"/>
                  </a:ext>
                </a:extLst>
              </p:cNvPr>
              <p:cNvGraphicFramePr>
                <a:graphicFrameLocks noChangeAspect="1"/>
              </p:cNvGraphicFramePr>
              <p:nvPr>
                <p:extLst>
                  <p:ext uri="{D42A27DB-BD31-4B8C-83A1-F6EECF244321}">
                    <p14:modId xmlns:p14="http://schemas.microsoft.com/office/powerpoint/2010/main" val="2721895220"/>
                  </p:ext>
                </p:extLst>
              </p:nvPr>
            </p:nvGraphicFramePr>
            <p:xfrm>
              <a:off x="3423523" y="4766801"/>
              <a:ext cx="2286000" cy="1714500"/>
            </p:xfrm>
            <a:graphic>
              <a:graphicData uri="http://schemas.microsoft.com/office/powerpoint/2016/sectionzoom">
                <psez:sectionZm>
                  <psez:sectionZmObj sectionId="{6CBC1E1F-8F72-4F1F-9618-AD011AB41FE8}">
                    <psez:zmPr id="{BD9C9C44-F169-4B13-B212-43CAA7FF4E8D}" transitionDur="1000">
                      <p166:blipFill xmlns:p166="http://schemas.microsoft.com/office/powerpoint/2016/6/main">
                        <a:blip r:embed="rId15"/>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19" name="Zoom de section 18">
                <a:hlinkClick r:id="rId16" action="ppaction://hlinksldjump"/>
                <a:extLst>
                  <a:ext uri="{FF2B5EF4-FFF2-40B4-BE49-F238E27FC236}">
                    <a16:creationId xmlns:a16="http://schemas.microsoft.com/office/drawing/2014/main" id="{3C36F745-768F-C6F5-D115-4E269F955009}"/>
                  </a:ext>
                </a:extLst>
              </p:cNvPr>
              <p:cNvPicPr>
                <a:picLocks noGrp="1" noRot="1" noChangeAspect="1" noMove="1" noResize="1" noEditPoints="1" noAdjustHandles="1" noChangeArrowheads="1" noChangeShapeType="1"/>
              </p:cNvPicPr>
              <p:nvPr/>
            </p:nvPicPr>
            <p:blipFill>
              <a:blip r:embed="rId15"/>
              <a:stretch>
                <a:fillRect/>
              </a:stretch>
            </p:blipFill>
            <p:spPr>
              <a:xfrm>
                <a:off x="3423523" y="4766801"/>
                <a:ext cx="2286000" cy="1714500"/>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21" name="Zoom de section 20">
                <a:extLst>
                  <a:ext uri="{FF2B5EF4-FFF2-40B4-BE49-F238E27FC236}">
                    <a16:creationId xmlns:a16="http://schemas.microsoft.com/office/drawing/2014/main" id="{C1153033-A3EC-E892-E31A-163011CBAE17}"/>
                  </a:ext>
                </a:extLst>
              </p:cNvPr>
              <p:cNvGraphicFramePr>
                <a:graphicFrameLocks noChangeAspect="1"/>
              </p:cNvGraphicFramePr>
              <p:nvPr>
                <p:extLst>
                  <p:ext uri="{D42A27DB-BD31-4B8C-83A1-F6EECF244321}">
                    <p14:modId xmlns:p14="http://schemas.microsoft.com/office/powerpoint/2010/main" val="474689894"/>
                  </p:ext>
                </p:extLst>
              </p:nvPr>
            </p:nvGraphicFramePr>
            <p:xfrm>
              <a:off x="6381135" y="4766801"/>
              <a:ext cx="2286000" cy="1714500"/>
            </p:xfrm>
            <a:graphic>
              <a:graphicData uri="http://schemas.microsoft.com/office/powerpoint/2016/sectionzoom">
                <psez:sectionZm>
                  <psez:sectionZmObj sectionId="{82874F6C-B093-4CAF-9B82-78E96CF5DFA9}">
                    <psez:zmPr id="{864619E3-D8EF-4561-9249-02F68417F587}" transitionDur="1000">
                      <p166:blipFill xmlns:p166="http://schemas.microsoft.com/office/powerpoint/2016/6/main">
                        <a:blip r:embed="rId17"/>
                        <a:stretch>
                          <a:fillRect/>
                        </a:stretch>
                      </p166:blipFill>
                      <p166:spPr xmlns:p166="http://schemas.microsoft.com/office/powerpoint/2016/6/main">
                        <a:xfrm>
                          <a:off x="0" y="0"/>
                          <a:ext cx="2286000" cy="1714500"/>
                        </a:xfrm>
                        <a:prstGeom prst="rect">
                          <a:avLst/>
                        </a:prstGeom>
                        <a:ln w="3175">
                          <a:solidFill>
                            <a:prstClr val="ltGray"/>
                          </a:solidFill>
                        </a:ln>
                      </p166:spPr>
                    </psez:zmPr>
                  </psez:sectionZmObj>
                </psez:sectionZm>
              </a:graphicData>
            </a:graphic>
          </p:graphicFrame>
        </mc:Choice>
        <mc:Fallback>
          <p:pic>
            <p:nvPicPr>
              <p:cNvPr id="21" name="Zoom de section 20">
                <a:hlinkClick r:id="rId18" action="ppaction://hlinksldjump"/>
                <a:extLst>
                  <a:ext uri="{FF2B5EF4-FFF2-40B4-BE49-F238E27FC236}">
                    <a16:creationId xmlns:a16="http://schemas.microsoft.com/office/drawing/2014/main" id="{C1153033-A3EC-E892-E31A-163011CBAE17}"/>
                  </a:ext>
                </a:extLst>
              </p:cNvPr>
              <p:cNvPicPr>
                <a:picLocks noGrp="1" noRot="1" noChangeAspect="1" noMove="1" noResize="1" noEditPoints="1" noAdjustHandles="1" noChangeArrowheads="1" noChangeShapeType="1"/>
              </p:cNvPicPr>
              <p:nvPr/>
            </p:nvPicPr>
            <p:blipFill>
              <a:blip r:embed="rId17"/>
              <a:stretch>
                <a:fillRect/>
              </a:stretch>
            </p:blipFill>
            <p:spPr>
              <a:xfrm>
                <a:off x="6381135" y="4766801"/>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98979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7CCF-66AA-0602-B9D0-9FDB0376505F}"/>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98864D7-0255-55A7-7089-6D8A12C8EF2C}"/>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49319C0-ED8B-4A6B-A065-8756B2B510C8}"/>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CROSS</a:t>
            </a:r>
          </a:p>
        </p:txBody>
      </p:sp>
      <p:sp>
        <p:nvSpPr>
          <p:cNvPr id="2" name="ZoneTexte 1">
            <a:extLst>
              <a:ext uri="{FF2B5EF4-FFF2-40B4-BE49-F238E27FC236}">
                <a16:creationId xmlns:a16="http://schemas.microsoft.com/office/drawing/2014/main" id="{C74FB941-1E41-06C7-F931-23A392F3A97C}"/>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ZoneTexte 3">
            <a:extLst>
              <a:ext uri="{FF2B5EF4-FFF2-40B4-BE49-F238E27FC236}">
                <a16:creationId xmlns:a16="http://schemas.microsoft.com/office/drawing/2014/main" id="{0394F8A3-850D-FA45-AE22-5D3EB1CA301F}"/>
              </a:ext>
            </a:extLst>
          </p:cNvPr>
          <p:cNvSpPr txBox="1"/>
          <p:nvPr/>
        </p:nvSpPr>
        <p:spPr>
          <a:xfrm>
            <a:off x="567240" y="1785268"/>
            <a:ext cx="8001204" cy="369332"/>
          </a:xfrm>
          <a:prstGeom prst="rect">
            <a:avLst/>
          </a:prstGeom>
          <a:noFill/>
        </p:spPr>
        <p:txBody>
          <a:bodyPr wrap="square" rtlCol="0">
            <a:spAutoFit/>
          </a:bodyPr>
          <a:lstStyle/>
          <a:p>
            <a:pPr algn="just"/>
            <a:r>
              <a:rPr lang="fr-FR">
                <a:latin typeface="Aptos" panose="020B0004020202020204" pitchFamily="34" charset="0"/>
              </a:rPr>
              <a:t>L’ordre de départ et les écarts doivent être annoncés ou visible avant la course. </a:t>
            </a:r>
          </a:p>
        </p:txBody>
      </p:sp>
      <p:sp>
        <p:nvSpPr>
          <p:cNvPr id="16" name="ZoneTexte 15">
            <a:extLst>
              <a:ext uri="{FF2B5EF4-FFF2-40B4-BE49-F238E27FC236}">
                <a16:creationId xmlns:a16="http://schemas.microsoft.com/office/drawing/2014/main" id="{B6989A25-F906-FC98-2CB6-E3BA65218800}"/>
              </a:ext>
            </a:extLst>
          </p:cNvPr>
          <p:cNvSpPr txBox="1"/>
          <p:nvPr/>
        </p:nvSpPr>
        <p:spPr>
          <a:xfrm>
            <a:off x="567240" y="2432834"/>
            <a:ext cx="7992888" cy="646331"/>
          </a:xfrm>
          <a:prstGeom prst="rect">
            <a:avLst/>
          </a:prstGeom>
          <a:noFill/>
        </p:spPr>
        <p:txBody>
          <a:bodyPr wrap="square" rtlCol="0">
            <a:spAutoFit/>
          </a:bodyPr>
          <a:lstStyle/>
          <a:p>
            <a:pPr algn="just"/>
            <a:r>
              <a:rPr lang="fr-FR">
                <a:latin typeface="Aptos" panose="020B0004020202020204" pitchFamily="34" charset="0"/>
              </a:rPr>
              <a:t>Le jury anticipe les départs en plaçant les pilotes dans l’ordre, en colonne ou en ligne. </a:t>
            </a:r>
          </a:p>
        </p:txBody>
      </p:sp>
      <p:sp>
        <p:nvSpPr>
          <p:cNvPr id="12" name="ZoneTexte 11">
            <a:extLst>
              <a:ext uri="{FF2B5EF4-FFF2-40B4-BE49-F238E27FC236}">
                <a16:creationId xmlns:a16="http://schemas.microsoft.com/office/drawing/2014/main" id="{2D0500BD-21B0-2F0D-AE0B-39F7F96E0892}"/>
              </a:ext>
            </a:extLst>
          </p:cNvPr>
          <p:cNvSpPr txBox="1"/>
          <p:nvPr/>
        </p:nvSpPr>
        <p:spPr>
          <a:xfrm>
            <a:off x="2843808" y="3678798"/>
            <a:ext cx="5515268" cy="646331"/>
          </a:xfrm>
          <a:prstGeom prst="rect">
            <a:avLst/>
          </a:prstGeom>
          <a:noFill/>
        </p:spPr>
        <p:txBody>
          <a:bodyPr wrap="square" rtlCol="0">
            <a:spAutoFit/>
          </a:bodyPr>
          <a:lstStyle/>
          <a:p>
            <a:pPr algn="just"/>
            <a:r>
              <a:rPr lang="fr-FR">
                <a:latin typeface="Aptos" panose="020B0004020202020204" pitchFamily="34" charset="0"/>
              </a:rPr>
              <a:t>Un écran (tablette) ou le temps y défile doit être visible par les concurrents. </a:t>
            </a:r>
          </a:p>
        </p:txBody>
      </p:sp>
      <p:sp>
        <p:nvSpPr>
          <p:cNvPr id="13" name="ZoneTexte 12">
            <a:extLst>
              <a:ext uri="{FF2B5EF4-FFF2-40B4-BE49-F238E27FC236}">
                <a16:creationId xmlns:a16="http://schemas.microsoft.com/office/drawing/2014/main" id="{9819FC96-CCF2-E268-4A17-20D84DF3D2DF}"/>
              </a:ext>
            </a:extLst>
          </p:cNvPr>
          <p:cNvSpPr txBox="1"/>
          <p:nvPr/>
        </p:nvSpPr>
        <p:spPr>
          <a:xfrm>
            <a:off x="481387" y="4924762"/>
            <a:ext cx="8164593" cy="923330"/>
          </a:xfrm>
          <a:prstGeom prst="rect">
            <a:avLst/>
          </a:prstGeom>
          <a:noFill/>
        </p:spPr>
        <p:txBody>
          <a:bodyPr wrap="square" rtlCol="0">
            <a:spAutoFit/>
          </a:bodyPr>
          <a:lstStyle/>
          <a:p>
            <a:pPr algn="just"/>
            <a:r>
              <a:rPr lang="fr-FR">
                <a:latin typeface="Aptos" panose="020B0004020202020204" pitchFamily="34" charset="0"/>
              </a:rPr>
              <a:t>Les JO doivent  :</a:t>
            </a:r>
          </a:p>
          <a:p>
            <a:pPr marL="285750" indent="-285750" algn="just">
              <a:buFont typeface="Wingdings" panose="05000000000000000000" pitchFamily="2" charset="2"/>
              <a:buChar char="ü"/>
            </a:pPr>
            <a:r>
              <a:rPr lang="fr-FR">
                <a:latin typeface="Aptos" panose="020B0004020202020204" pitchFamily="34" charset="0"/>
              </a:rPr>
              <a:t>vérifier le fonctionnement des départs</a:t>
            </a:r>
          </a:p>
          <a:p>
            <a:pPr marL="285750" indent="-285750" algn="just">
              <a:buFont typeface="Wingdings" panose="05000000000000000000" pitchFamily="2" charset="2"/>
              <a:buChar char="ü"/>
            </a:pPr>
            <a:r>
              <a:rPr lang="fr-FR">
                <a:latin typeface="Aptos" panose="020B0004020202020204" pitchFamily="34" charset="0"/>
              </a:rPr>
              <a:t>noter à l’arrivée, l’ordre des dossards pour établir le classement final. </a:t>
            </a:r>
          </a:p>
        </p:txBody>
      </p:sp>
      <p:pic>
        <p:nvPicPr>
          <p:cNvPr id="1026" name="Picture 2" descr="Afficheur chronometre numerique lumineux a grands chiffres">
            <a:extLst>
              <a:ext uri="{FF2B5EF4-FFF2-40B4-BE49-F238E27FC236}">
                <a16:creationId xmlns:a16="http://schemas.microsoft.com/office/drawing/2014/main" id="{5BBA08E1-128B-DFCD-3577-5FB8E7511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40" y="3543722"/>
            <a:ext cx="1878308" cy="91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A006-11C9-8BD0-8EF5-8DA0B474987B}"/>
            </a:ext>
          </a:extLst>
        </p:cNvPr>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F04B39EF-713B-28F3-95E4-840DB4C8F0FA}"/>
              </a:ext>
            </a:extLst>
          </p:cNvPr>
          <p:cNvGraphicFramePr>
            <a:graphicFrameLocks noGrp="1"/>
          </p:cNvGraphicFramePr>
          <p:nvPr>
            <p:extLst>
              <p:ext uri="{D42A27DB-BD31-4B8C-83A1-F6EECF244321}">
                <p14:modId xmlns:p14="http://schemas.microsoft.com/office/powerpoint/2010/main" val="2902536033"/>
              </p:ext>
            </p:extLst>
          </p:nvPr>
        </p:nvGraphicFramePr>
        <p:xfrm>
          <a:off x="827584" y="2019212"/>
          <a:ext cx="7488832" cy="1934810"/>
        </p:xfrm>
        <a:graphic>
          <a:graphicData uri="http://schemas.openxmlformats.org/drawingml/2006/table">
            <a:tbl>
              <a:tblPr firstRow="1" bandRow="1">
                <a:tableStyleId>{5C22544A-7EE6-4342-B048-85BDC9FD1C3A}</a:tableStyleId>
              </a:tblPr>
              <a:tblGrid>
                <a:gridCol w="1005205">
                  <a:extLst>
                    <a:ext uri="{9D8B030D-6E8A-4147-A177-3AD203B41FA5}">
                      <a16:colId xmlns:a16="http://schemas.microsoft.com/office/drawing/2014/main" val="20000"/>
                    </a:ext>
                  </a:extLst>
                </a:gridCol>
                <a:gridCol w="4223692">
                  <a:extLst>
                    <a:ext uri="{9D8B030D-6E8A-4147-A177-3AD203B41FA5}">
                      <a16:colId xmlns:a16="http://schemas.microsoft.com/office/drawing/2014/main" val="20001"/>
                    </a:ext>
                  </a:extLst>
                </a:gridCol>
                <a:gridCol w="2259935">
                  <a:extLst>
                    <a:ext uri="{9D8B030D-6E8A-4147-A177-3AD203B41FA5}">
                      <a16:colId xmlns:a16="http://schemas.microsoft.com/office/drawing/2014/main" val="20002"/>
                    </a:ext>
                  </a:extLst>
                </a:gridCol>
              </a:tblGrid>
              <a:tr h="416851">
                <a:tc>
                  <a:txBody>
                    <a:bodyPr/>
                    <a:lstStyle/>
                    <a:p>
                      <a:pPr algn="ctr"/>
                      <a:r>
                        <a:rPr lang="fr-FR"/>
                        <a:t>Courses</a:t>
                      </a:r>
                    </a:p>
                  </a:txBody>
                  <a:tcPr/>
                </a:tc>
                <a:tc>
                  <a:txBody>
                    <a:bodyPr/>
                    <a:lstStyle/>
                    <a:p>
                      <a:pPr algn="ctr"/>
                      <a:r>
                        <a:rPr lang="fr-FR"/>
                        <a:t>Catégories</a:t>
                      </a:r>
                    </a:p>
                  </a:txBody>
                  <a:tcPr/>
                </a:tc>
                <a:tc>
                  <a:txBody>
                    <a:bodyPr/>
                    <a:lstStyle/>
                    <a:p>
                      <a:pPr algn="ctr"/>
                      <a:r>
                        <a:rPr lang="fr-FR"/>
                        <a:t>Distances</a:t>
                      </a:r>
                    </a:p>
                  </a:txBody>
                  <a:tcPr/>
                </a:tc>
                <a:extLst>
                  <a:ext uri="{0D108BD9-81ED-4DB2-BD59-A6C34878D82A}">
                    <a16:rowId xmlns:a16="http://schemas.microsoft.com/office/drawing/2014/main" val="10000"/>
                  </a:ext>
                </a:extLst>
              </a:tr>
              <a:tr h="422640">
                <a:tc>
                  <a:txBody>
                    <a:bodyPr/>
                    <a:lstStyle/>
                    <a:p>
                      <a:pPr algn="ctr"/>
                      <a:r>
                        <a:rPr lang="fr-FR"/>
                        <a:t>1</a:t>
                      </a:r>
                    </a:p>
                  </a:txBody>
                  <a:tcPr/>
                </a:tc>
                <a:tc>
                  <a:txBody>
                    <a:bodyPr/>
                    <a:lstStyle/>
                    <a:p>
                      <a:pPr algn="ctr"/>
                      <a:r>
                        <a:rPr lang="fr-FR"/>
                        <a:t>Benjamins et Benjamines</a:t>
                      </a:r>
                    </a:p>
                  </a:txBody>
                  <a:tcPr/>
                </a:tc>
                <a:tc>
                  <a:txBody>
                    <a:bodyPr/>
                    <a:lstStyle/>
                    <a:p>
                      <a:pPr algn="ctr"/>
                      <a:r>
                        <a:rPr lang="fr-FR"/>
                        <a:t>Entre 4 et 5 km</a:t>
                      </a:r>
                    </a:p>
                  </a:txBody>
                  <a:tcPr/>
                </a:tc>
                <a:extLst>
                  <a:ext uri="{0D108BD9-81ED-4DB2-BD59-A6C34878D82A}">
                    <a16:rowId xmlns:a16="http://schemas.microsoft.com/office/drawing/2014/main" val="10001"/>
                  </a:ext>
                </a:extLst>
              </a:tr>
              <a:tr h="672679">
                <a:tc>
                  <a:txBody>
                    <a:bodyPr/>
                    <a:lstStyle/>
                    <a:p>
                      <a:pPr algn="ctr"/>
                      <a:r>
                        <a:rPr lang="fr-FR"/>
                        <a:t>2</a:t>
                      </a:r>
                    </a:p>
                  </a:txBody>
                  <a:tcPr/>
                </a:tc>
                <a:tc>
                  <a:txBody>
                    <a:bodyPr/>
                    <a:lstStyle/>
                    <a:p>
                      <a:pPr algn="ctr"/>
                      <a:r>
                        <a:rPr lang="fr-FR"/>
                        <a:t>Minimes filles, cadettes, juniors</a:t>
                      </a:r>
                      <a:r>
                        <a:rPr lang="fr-FR" baseline="0"/>
                        <a:t> filles et Minimes garçons.</a:t>
                      </a:r>
                      <a:endParaRPr lang="fr-FR"/>
                    </a:p>
                  </a:txBody>
                  <a:tcPr/>
                </a:tc>
                <a:tc>
                  <a:txBody>
                    <a:bodyPr/>
                    <a:lstStyle/>
                    <a:p>
                      <a:pPr algn="ctr"/>
                      <a:r>
                        <a:rPr lang="fr-FR"/>
                        <a:t>Entre 6 et 7,5 km</a:t>
                      </a:r>
                    </a:p>
                  </a:txBody>
                  <a:tcPr/>
                </a:tc>
                <a:extLst>
                  <a:ext uri="{0D108BD9-81ED-4DB2-BD59-A6C34878D82A}">
                    <a16:rowId xmlns:a16="http://schemas.microsoft.com/office/drawing/2014/main" val="10002"/>
                  </a:ext>
                </a:extLst>
              </a:tr>
              <a:tr h="422640">
                <a:tc>
                  <a:txBody>
                    <a:bodyPr/>
                    <a:lstStyle/>
                    <a:p>
                      <a:pPr algn="ctr"/>
                      <a:r>
                        <a:rPr lang="fr-FR"/>
                        <a:t>3</a:t>
                      </a:r>
                    </a:p>
                  </a:txBody>
                  <a:tcPr/>
                </a:tc>
                <a:tc>
                  <a:txBody>
                    <a:bodyPr/>
                    <a:lstStyle/>
                    <a:p>
                      <a:pPr algn="ctr"/>
                      <a:r>
                        <a:rPr lang="fr-FR"/>
                        <a:t>Cadets Juniors garçons.</a:t>
                      </a:r>
                    </a:p>
                  </a:txBody>
                  <a:tcPr/>
                </a:tc>
                <a:tc>
                  <a:txBody>
                    <a:bodyPr/>
                    <a:lstStyle/>
                    <a:p>
                      <a:pPr algn="ctr"/>
                      <a:r>
                        <a:rPr lang="fr-FR"/>
                        <a:t>Entre 8 et 10 km</a:t>
                      </a:r>
                    </a:p>
                  </a:txBody>
                  <a:tcPr/>
                </a:tc>
                <a:extLst>
                  <a:ext uri="{0D108BD9-81ED-4DB2-BD59-A6C34878D82A}">
                    <a16:rowId xmlns:a16="http://schemas.microsoft.com/office/drawing/2014/main" val="10003"/>
                  </a:ext>
                </a:extLst>
              </a:tr>
            </a:tbl>
          </a:graphicData>
        </a:graphic>
      </p:graphicFrame>
      <p:pic>
        <p:nvPicPr>
          <p:cNvPr id="7" name="Espace réservé du contenu 6">
            <a:extLst>
              <a:ext uri="{FF2B5EF4-FFF2-40B4-BE49-F238E27FC236}">
                <a16:creationId xmlns:a16="http://schemas.microsoft.com/office/drawing/2014/main" id="{C1D11AB7-1E2C-B9DB-7665-FFDD3FFEE989}"/>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675B176F-033C-EBD8-41A0-AE9AEF5FF5AC}"/>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E.	LE CROSS</a:t>
            </a:r>
          </a:p>
        </p:txBody>
      </p:sp>
      <p:sp>
        <p:nvSpPr>
          <p:cNvPr id="2" name="ZoneTexte 1">
            <a:extLst>
              <a:ext uri="{FF2B5EF4-FFF2-40B4-BE49-F238E27FC236}">
                <a16:creationId xmlns:a16="http://schemas.microsoft.com/office/drawing/2014/main" id="{63283CB8-39AA-F5A3-D006-A3F6ACA323BD}"/>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6" name="ZoneTexte 15">
            <a:extLst>
              <a:ext uri="{FF2B5EF4-FFF2-40B4-BE49-F238E27FC236}">
                <a16:creationId xmlns:a16="http://schemas.microsoft.com/office/drawing/2014/main" id="{FB924103-659D-7537-9A58-8124A6CB8387}"/>
              </a:ext>
            </a:extLst>
          </p:cNvPr>
          <p:cNvSpPr txBox="1"/>
          <p:nvPr/>
        </p:nvSpPr>
        <p:spPr>
          <a:xfrm>
            <a:off x="567239" y="1512660"/>
            <a:ext cx="7992888" cy="369332"/>
          </a:xfrm>
          <a:prstGeom prst="rect">
            <a:avLst/>
          </a:prstGeom>
          <a:noFill/>
        </p:spPr>
        <p:txBody>
          <a:bodyPr wrap="square" rtlCol="0">
            <a:spAutoFit/>
          </a:bodyPr>
          <a:lstStyle/>
          <a:p>
            <a:pPr algn="just"/>
            <a:r>
              <a:rPr lang="fr-FR">
                <a:latin typeface="Aptos" panose="020B0004020202020204" pitchFamily="34" charset="0"/>
              </a:rPr>
              <a:t>Distances du cross par catégorie : </a:t>
            </a:r>
          </a:p>
        </p:txBody>
      </p:sp>
      <p:sp>
        <p:nvSpPr>
          <p:cNvPr id="12" name="ZoneTexte 11">
            <a:extLst>
              <a:ext uri="{FF2B5EF4-FFF2-40B4-BE49-F238E27FC236}">
                <a16:creationId xmlns:a16="http://schemas.microsoft.com/office/drawing/2014/main" id="{4721C101-99DC-725C-D078-F4C8F54A344B}"/>
              </a:ext>
            </a:extLst>
          </p:cNvPr>
          <p:cNvSpPr txBox="1"/>
          <p:nvPr/>
        </p:nvSpPr>
        <p:spPr>
          <a:xfrm>
            <a:off x="2195736" y="4606676"/>
            <a:ext cx="6048672" cy="1477328"/>
          </a:xfrm>
          <a:prstGeom prst="rect">
            <a:avLst/>
          </a:prstGeom>
          <a:noFill/>
        </p:spPr>
        <p:txBody>
          <a:bodyPr wrap="square" rtlCol="0">
            <a:spAutoFit/>
          </a:bodyPr>
          <a:lstStyle/>
          <a:p>
            <a:pPr algn="just"/>
            <a:r>
              <a:rPr lang="fr-FR" b="1">
                <a:latin typeface="Aptos" panose="020B0004020202020204" pitchFamily="34" charset="0"/>
              </a:rPr>
              <a:t>Réparation et ravitaillement : </a:t>
            </a:r>
          </a:p>
          <a:p>
            <a:pPr algn="just"/>
            <a:r>
              <a:rPr lang="fr-FR">
                <a:latin typeface="Aptos" panose="020B0004020202020204" pitchFamily="34" charset="0"/>
              </a:rPr>
              <a:t>Ils sont possibles uniquement dans la zone technique définie sur le parcours. Possibilité de changer de roue, un adulte peut aider l’élève. </a:t>
            </a:r>
          </a:p>
          <a:p>
            <a:pPr algn="just"/>
            <a:r>
              <a:rPr lang="fr-FR">
                <a:latin typeface="Aptos" panose="020B0004020202020204" pitchFamily="34" charset="0"/>
              </a:rPr>
              <a:t>Aucun changement de vélo n’est autorisé. </a:t>
            </a:r>
          </a:p>
        </p:txBody>
      </p:sp>
      <p:pic>
        <p:nvPicPr>
          <p:cNvPr id="6" name="Picture 2">
            <a:extLst>
              <a:ext uri="{FF2B5EF4-FFF2-40B4-BE49-F238E27FC236}">
                <a16:creationId xmlns:a16="http://schemas.microsoft.com/office/drawing/2014/main" id="{0E7110B1-6448-366D-AD52-C3A2D177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966266"/>
            <a:ext cx="758148" cy="75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2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1E27-6237-86EC-D2CB-C50C84D82DD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047E8A42-F47F-46D7-A083-45980AAE3E4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FF47C7B7-708E-8B3B-F3C9-7E6BFAC4769D}"/>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E.	RELAIS ÉQUIPE</a:t>
            </a:r>
            <a:endParaRPr lang="en-US">
              <a:solidFill>
                <a:schemeClr val="bg1"/>
              </a:solidFill>
            </a:endParaRPr>
          </a:p>
        </p:txBody>
      </p:sp>
      <p:sp>
        <p:nvSpPr>
          <p:cNvPr id="2" name="ZoneTexte 1">
            <a:extLst>
              <a:ext uri="{FF2B5EF4-FFF2-40B4-BE49-F238E27FC236}">
                <a16:creationId xmlns:a16="http://schemas.microsoft.com/office/drawing/2014/main" id="{339260EF-CD4F-1DF6-881A-8F54CC5E0088}"/>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16" name="ZoneTexte 15">
            <a:extLst>
              <a:ext uri="{FF2B5EF4-FFF2-40B4-BE49-F238E27FC236}">
                <a16:creationId xmlns:a16="http://schemas.microsoft.com/office/drawing/2014/main" id="{56851D84-9BB6-1101-487F-321FDEA7C5BC}"/>
              </a:ext>
            </a:extLst>
          </p:cNvPr>
          <p:cNvSpPr txBox="1"/>
          <p:nvPr/>
        </p:nvSpPr>
        <p:spPr>
          <a:xfrm>
            <a:off x="567239" y="1512660"/>
            <a:ext cx="7992888" cy="923330"/>
          </a:xfrm>
          <a:prstGeom prst="rect">
            <a:avLst/>
          </a:prstGeom>
          <a:noFill/>
        </p:spPr>
        <p:txBody>
          <a:bodyPr wrap="square" rtlCol="0">
            <a:spAutoFit/>
          </a:bodyPr>
          <a:lstStyle/>
          <a:p>
            <a:pPr algn="just"/>
            <a:r>
              <a:rPr lang="fr-FR">
                <a:latin typeface="Aptos" panose="020B0004020202020204" pitchFamily="34" charset="0"/>
              </a:rPr>
              <a:t>Le relais est une épreuve chronométrée de deux ou trois élèves. </a:t>
            </a:r>
          </a:p>
          <a:p>
            <a:pPr algn="just"/>
            <a:r>
              <a:rPr lang="fr-FR">
                <a:latin typeface="Aptos" panose="020B0004020202020204" pitchFamily="34" charset="0"/>
              </a:rPr>
              <a:t>Les concurrents doivent se toucher dans la zone de relais délimitée, une action fédératrice permettant de symboliser l’épreuve par équipe. </a:t>
            </a:r>
          </a:p>
        </p:txBody>
      </p:sp>
      <p:grpSp>
        <p:nvGrpSpPr>
          <p:cNvPr id="4" name="Groupe 3">
            <a:extLst>
              <a:ext uri="{FF2B5EF4-FFF2-40B4-BE49-F238E27FC236}">
                <a16:creationId xmlns:a16="http://schemas.microsoft.com/office/drawing/2014/main" id="{0610957C-2A0A-17C9-234F-6395019D5F34}"/>
              </a:ext>
            </a:extLst>
          </p:cNvPr>
          <p:cNvGrpSpPr/>
          <p:nvPr/>
        </p:nvGrpSpPr>
        <p:grpSpPr>
          <a:xfrm>
            <a:off x="3593282" y="3689990"/>
            <a:ext cx="4392488" cy="2616388"/>
            <a:chOff x="3624304" y="2586390"/>
            <a:chExt cx="4392488" cy="2616388"/>
          </a:xfrm>
        </p:grpSpPr>
        <p:grpSp>
          <p:nvGrpSpPr>
            <p:cNvPr id="8" name="Groupe 7">
              <a:extLst>
                <a:ext uri="{FF2B5EF4-FFF2-40B4-BE49-F238E27FC236}">
                  <a16:creationId xmlns:a16="http://schemas.microsoft.com/office/drawing/2014/main" id="{CC018DE3-E64A-1342-EBC4-016E4A68F272}"/>
                </a:ext>
              </a:extLst>
            </p:cNvPr>
            <p:cNvGrpSpPr/>
            <p:nvPr/>
          </p:nvGrpSpPr>
          <p:grpSpPr>
            <a:xfrm>
              <a:off x="3624304" y="2985991"/>
              <a:ext cx="4392488" cy="1512168"/>
              <a:chOff x="2267744" y="3212976"/>
              <a:chExt cx="4392488" cy="1512168"/>
            </a:xfrm>
          </p:grpSpPr>
          <p:sp>
            <p:nvSpPr>
              <p:cNvPr id="17" name="Ellipse 16">
                <a:extLst>
                  <a:ext uri="{FF2B5EF4-FFF2-40B4-BE49-F238E27FC236}">
                    <a16:creationId xmlns:a16="http://schemas.microsoft.com/office/drawing/2014/main" id="{3720A6F4-DFD4-3401-04B7-37146C782925}"/>
                  </a:ext>
                </a:extLst>
              </p:cNvPr>
              <p:cNvSpPr/>
              <p:nvPr/>
            </p:nvSpPr>
            <p:spPr>
              <a:xfrm>
                <a:off x="2483768" y="3356992"/>
                <a:ext cx="3888432" cy="1072813"/>
              </a:xfrm>
              <a:prstGeom prst="ellipse">
                <a:avLst/>
              </a:prstGeom>
              <a:noFill/>
              <a:ln w="28575">
                <a:solidFill>
                  <a:srgbClr val="2F33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FE204788-AD1C-3009-877A-3E1D216864C8}"/>
                  </a:ext>
                </a:extLst>
              </p:cNvPr>
              <p:cNvGrpSpPr/>
              <p:nvPr/>
            </p:nvGrpSpPr>
            <p:grpSpPr>
              <a:xfrm>
                <a:off x="2267744" y="3212976"/>
                <a:ext cx="4392488" cy="1512168"/>
                <a:chOff x="2267744" y="3212976"/>
                <a:chExt cx="4392488" cy="1512168"/>
              </a:xfrm>
            </p:grpSpPr>
            <p:sp>
              <p:nvSpPr>
                <p:cNvPr id="19" name="Ellipse 18">
                  <a:extLst>
                    <a:ext uri="{FF2B5EF4-FFF2-40B4-BE49-F238E27FC236}">
                      <a16:creationId xmlns:a16="http://schemas.microsoft.com/office/drawing/2014/main" id="{856BBC4A-66A0-F363-D3F7-2CE26C8BD6A3}"/>
                    </a:ext>
                  </a:extLst>
                </p:cNvPr>
                <p:cNvSpPr/>
                <p:nvPr/>
              </p:nvSpPr>
              <p:spPr>
                <a:xfrm>
                  <a:off x="2411761" y="3284984"/>
                  <a:ext cx="4104456" cy="1296143"/>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10CE2C8-7D0C-A1A2-2881-77BB7446A7DC}"/>
                    </a:ext>
                  </a:extLst>
                </p:cNvPr>
                <p:cNvSpPr/>
                <p:nvPr/>
              </p:nvSpPr>
              <p:spPr>
                <a:xfrm>
                  <a:off x="2267744" y="3212976"/>
                  <a:ext cx="4392488" cy="15121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cxnSp>
          <p:nvCxnSpPr>
            <p:cNvPr id="9" name="Connecteur droit 8">
              <a:extLst>
                <a:ext uri="{FF2B5EF4-FFF2-40B4-BE49-F238E27FC236}">
                  <a16:creationId xmlns:a16="http://schemas.microsoft.com/office/drawing/2014/main" id="{1713502D-9937-DB55-4199-F3F8BECFFA05}"/>
                </a:ext>
              </a:extLst>
            </p:cNvPr>
            <p:cNvCxnSpPr/>
            <p:nvPr/>
          </p:nvCxnSpPr>
          <p:spPr>
            <a:xfrm>
              <a:off x="5292080" y="3905303"/>
              <a:ext cx="0" cy="81984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A241542E-EA25-AA01-BC9E-1A4449392D6C}"/>
                </a:ext>
              </a:extLst>
            </p:cNvPr>
            <p:cNvSpPr txBox="1"/>
            <p:nvPr/>
          </p:nvSpPr>
          <p:spPr>
            <a:xfrm>
              <a:off x="4313570" y="4463534"/>
              <a:ext cx="1379743" cy="261610"/>
            </a:xfrm>
            <a:prstGeom prst="rect">
              <a:avLst/>
            </a:prstGeom>
            <a:noFill/>
          </p:spPr>
          <p:txBody>
            <a:bodyPr wrap="square" rtlCol="0">
              <a:spAutoFit/>
            </a:bodyPr>
            <a:lstStyle/>
            <a:p>
              <a:r>
                <a:rPr lang="fr-FR" sz="1050"/>
                <a:t>Départ/Arrivée</a:t>
              </a:r>
            </a:p>
          </p:txBody>
        </p:sp>
        <p:cxnSp>
          <p:nvCxnSpPr>
            <p:cNvPr id="11" name="Connecteur droit 10">
              <a:extLst>
                <a:ext uri="{FF2B5EF4-FFF2-40B4-BE49-F238E27FC236}">
                  <a16:creationId xmlns:a16="http://schemas.microsoft.com/office/drawing/2014/main" id="{BED2E5CF-B9D3-6456-116E-2BE38BB6AEA5}"/>
                </a:ext>
              </a:extLst>
            </p:cNvPr>
            <p:cNvCxnSpPr/>
            <p:nvPr/>
          </p:nvCxnSpPr>
          <p:spPr>
            <a:xfrm>
              <a:off x="6156176" y="3905302"/>
              <a:ext cx="0" cy="81984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Double flèche horizontale 15">
              <a:extLst>
                <a:ext uri="{FF2B5EF4-FFF2-40B4-BE49-F238E27FC236}">
                  <a16:creationId xmlns:a16="http://schemas.microsoft.com/office/drawing/2014/main" id="{13F1238B-2D1B-ACB5-2DD7-95D7EF4CBCB7}"/>
                </a:ext>
              </a:extLst>
            </p:cNvPr>
            <p:cNvSpPr/>
            <p:nvPr/>
          </p:nvSpPr>
          <p:spPr>
            <a:xfrm>
              <a:off x="5364088" y="4725144"/>
              <a:ext cx="792088" cy="216024"/>
            </a:xfrm>
            <a:prstGeom prst="leftRightArrow">
              <a:avLst/>
            </a:prstGeom>
            <a:solidFill>
              <a:schemeClr val="tx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5B1B57F-752B-57FE-43F8-27AF115A7101}"/>
                </a:ext>
              </a:extLst>
            </p:cNvPr>
            <p:cNvSpPr txBox="1"/>
            <p:nvPr/>
          </p:nvSpPr>
          <p:spPr>
            <a:xfrm>
              <a:off x="5292080" y="4941168"/>
              <a:ext cx="1379743" cy="261610"/>
            </a:xfrm>
            <a:prstGeom prst="rect">
              <a:avLst/>
            </a:prstGeom>
            <a:noFill/>
          </p:spPr>
          <p:txBody>
            <a:bodyPr wrap="square" rtlCol="0">
              <a:spAutoFit/>
            </a:bodyPr>
            <a:lstStyle/>
            <a:p>
              <a:r>
                <a:rPr lang="fr-FR" sz="1050"/>
                <a:t>Zone de relais</a:t>
              </a:r>
            </a:p>
          </p:txBody>
        </p:sp>
        <p:sp>
          <p:nvSpPr>
            <p:cNvPr id="15" name="ZoneTexte 14">
              <a:extLst>
                <a:ext uri="{FF2B5EF4-FFF2-40B4-BE49-F238E27FC236}">
                  <a16:creationId xmlns:a16="http://schemas.microsoft.com/office/drawing/2014/main" id="{CE60D2C5-218F-2A39-5C7F-41BF7A4F4327}"/>
                </a:ext>
              </a:extLst>
            </p:cNvPr>
            <p:cNvSpPr txBox="1"/>
            <p:nvPr/>
          </p:nvSpPr>
          <p:spPr>
            <a:xfrm>
              <a:off x="4986358" y="2586390"/>
              <a:ext cx="1668382" cy="338554"/>
            </a:xfrm>
            <a:prstGeom prst="rect">
              <a:avLst/>
            </a:prstGeom>
            <a:noFill/>
          </p:spPr>
          <p:txBody>
            <a:bodyPr wrap="square" rtlCol="0">
              <a:spAutoFit/>
            </a:bodyPr>
            <a:lstStyle/>
            <a:p>
              <a:r>
                <a:rPr lang="fr-FR" sz="1600" b="1"/>
                <a:t>Circuit en boucle</a:t>
              </a:r>
            </a:p>
          </p:txBody>
        </p:sp>
      </p:grpSp>
      <p:sp>
        <p:nvSpPr>
          <p:cNvPr id="21" name="ZoneTexte 20">
            <a:extLst>
              <a:ext uri="{FF2B5EF4-FFF2-40B4-BE49-F238E27FC236}">
                <a16:creationId xmlns:a16="http://schemas.microsoft.com/office/drawing/2014/main" id="{AD13AF22-DAD0-7C89-3273-8EFB1FC3D1EC}"/>
              </a:ext>
            </a:extLst>
          </p:cNvPr>
          <p:cNvSpPr txBox="1"/>
          <p:nvPr/>
        </p:nvSpPr>
        <p:spPr>
          <a:xfrm>
            <a:off x="557365" y="2988963"/>
            <a:ext cx="4745477" cy="646331"/>
          </a:xfrm>
          <a:prstGeom prst="rect">
            <a:avLst/>
          </a:prstGeom>
          <a:noFill/>
        </p:spPr>
        <p:txBody>
          <a:bodyPr wrap="square" rtlCol="0">
            <a:spAutoFit/>
          </a:bodyPr>
          <a:lstStyle/>
          <a:p>
            <a:pPr algn="ctr"/>
            <a:r>
              <a:rPr lang="fr-FR" b="1" u="sng">
                <a:latin typeface="Aptos" panose="020B0004020202020204" pitchFamily="34" charset="0"/>
              </a:rPr>
              <a:t>Déroulement de l’épreuve homme et mixte</a:t>
            </a:r>
          </a:p>
          <a:p>
            <a:pPr algn="ctr"/>
            <a:r>
              <a:rPr lang="fr-FR" b="1" u="sng">
                <a:latin typeface="Aptos" panose="020B0004020202020204" pitchFamily="34" charset="0"/>
              </a:rPr>
              <a:t>3 pilotes </a:t>
            </a:r>
            <a:r>
              <a:rPr lang="fr-FR">
                <a:latin typeface="Aptos" panose="020B0004020202020204" pitchFamily="34" charset="0"/>
              </a:rPr>
              <a:t>: </a:t>
            </a:r>
          </a:p>
        </p:txBody>
      </p:sp>
      <p:sp>
        <p:nvSpPr>
          <p:cNvPr id="24" name="ZoneTexte 23">
            <a:extLst>
              <a:ext uri="{FF2B5EF4-FFF2-40B4-BE49-F238E27FC236}">
                <a16:creationId xmlns:a16="http://schemas.microsoft.com/office/drawing/2014/main" id="{F85309F4-92F1-F5E4-21D6-5CBED97C7A47}"/>
              </a:ext>
            </a:extLst>
          </p:cNvPr>
          <p:cNvSpPr txBox="1"/>
          <p:nvPr/>
        </p:nvSpPr>
        <p:spPr>
          <a:xfrm>
            <a:off x="906204" y="4536519"/>
            <a:ext cx="2448272" cy="923330"/>
          </a:xfrm>
          <a:prstGeom prst="rect">
            <a:avLst/>
          </a:prstGeom>
          <a:noFill/>
        </p:spPr>
        <p:txBody>
          <a:bodyPr wrap="square" rtlCol="0">
            <a:spAutoFit/>
          </a:bodyPr>
          <a:lstStyle/>
          <a:p>
            <a:r>
              <a:rPr lang="fr-FR">
                <a:solidFill>
                  <a:srgbClr val="2F3382"/>
                </a:solidFill>
                <a:latin typeface="Aptos" panose="020B0004020202020204" pitchFamily="34" charset="0"/>
              </a:rPr>
              <a:t>A fait un tour</a:t>
            </a:r>
          </a:p>
          <a:p>
            <a:r>
              <a:rPr lang="fr-FR">
                <a:solidFill>
                  <a:srgbClr val="FFC000"/>
                </a:solidFill>
                <a:latin typeface="Aptos" panose="020B0004020202020204" pitchFamily="34" charset="0"/>
              </a:rPr>
              <a:t>A et B font un tour</a:t>
            </a:r>
          </a:p>
          <a:p>
            <a:r>
              <a:rPr lang="fr-FR">
                <a:solidFill>
                  <a:srgbClr val="FF0000"/>
                </a:solidFill>
                <a:latin typeface="Aptos" panose="020B0004020202020204" pitchFamily="34" charset="0"/>
              </a:rPr>
              <a:t>A, B et C font un tour</a:t>
            </a:r>
          </a:p>
        </p:txBody>
      </p:sp>
    </p:spTree>
    <p:extLst>
      <p:ext uri="{BB962C8B-B14F-4D97-AF65-F5344CB8AC3E}">
        <p14:creationId xmlns:p14="http://schemas.microsoft.com/office/powerpoint/2010/main" val="26223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2770E-FE1C-97DE-01BF-2A0AD09243B6}"/>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8B1E1FBA-2434-A424-2DE4-9693F2C781EA}"/>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AEA849CC-7968-0095-DE1B-791099C543E0}"/>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E.	RELAIS ÉQUIPE</a:t>
            </a:r>
            <a:endParaRPr lang="en-US">
              <a:solidFill>
                <a:schemeClr val="bg1"/>
              </a:solidFill>
            </a:endParaRPr>
          </a:p>
        </p:txBody>
      </p:sp>
      <p:sp>
        <p:nvSpPr>
          <p:cNvPr id="2" name="ZoneTexte 1">
            <a:extLst>
              <a:ext uri="{FF2B5EF4-FFF2-40B4-BE49-F238E27FC236}">
                <a16:creationId xmlns:a16="http://schemas.microsoft.com/office/drawing/2014/main" id="{53A039E6-CD20-DF0D-DAE4-159A26A965B1}"/>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pSp>
        <p:nvGrpSpPr>
          <p:cNvPr id="4" name="Groupe 3">
            <a:extLst>
              <a:ext uri="{FF2B5EF4-FFF2-40B4-BE49-F238E27FC236}">
                <a16:creationId xmlns:a16="http://schemas.microsoft.com/office/drawing/2014/main" id="{A93C3C04-B297-783B-ABF4-BAD747BE7035}"/>
              </a:ext>
            </a:extLst>
          </p:cNvPr>
          <p:cNvGrpSpPr/>
          <p:nvPr/>
        </p:nvGrpSpPr>
        <p:grpSpPr>
          <a:xfrm>
            <a:off x="3347864" y="2618137"/>
            <a:ext cx="4392488" cy="2616388"/>
            <a:chOff x="3624304" y="2586390"/>
            <a:chExt cx="4392488" cy="2616388"/>
          </a:xfrm>
        </p:grpSpPr>
        <p:grpSp>
          <p:nvGrpSpPr>
            <p:cNvPr id="8" name="Groupe 7">
              <a:extLst>
                <a:ext uri="{FF2B5EF4-FFF2-40B4-BE49-F238E27FC236}">
                  <a16:creationId xmlns:a16="http://schemas.microsoft.com/office/drawing/2014/main" id="{320756AD-083E-EDB9-B9DC-9FF11D747DD3}"/>
                </a:ext>
              </a:extLst>
            </p:cNvPr>
            <p:cNvGrpSpPr/>
            <p:nvPr/>
          </p:nvGrpSpPr>
          <p:grpSpPr>
            <a:xfrm>
              <a:off x="3624304" y="2985991"/>
              <a:ext cx="4392488" cy="1512168"/>
              <a:chOff x="2267744" y="3212976"/>
              <a:chExt cx="4392488" cy="1512168"/>
            </a:xfrm>
          </p:grpSpPr>
          <p:sp>
            <p:nvSpPr>
              <p:cNvPr id="17" name="Ellipse 16">
                <a:extLst>
                  <a:ext uri="{FF2B5EF4-FFF2-40B4-BE49-F238E27FC236}">
                    <a16:creationId xmlns:a16="http://schemas.microsoft.com/office/drawing/2014/main" id="{197B3A34-BE04-0E64-7661-EA62A3864073}"/>
                  </a:ext>
                </a:extLst>
              </p:cNvPr>
              <p:cNvSpPr/>
              <p:nvPr/>
            </p:nvSpPr>
            <p:spPr>
              <a:xfrm>
                <a:off x="2483768" y="3356992"/>
                <a:ext cx="3888432" cy="1072813"/>
              </a:xfrm>
              <a:prstGeom prst="ellipse">
                <a:avLst/>
              </a:prstGeom>
              <a:noFill/>
              <a:ln w="28575">
                <a:solidFill>
                  <a:srgbClr val="2F33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BAE2EFE6-7C0C-8AE4-F203-3AB8FD2F6CC2}"/>
                  </a:ext>
                </a:extLst>
              </p:cNvPr>
              <p:cNvGrpSpPr/>
              <p:nvPr/>
            </p:nvGrpSpPr>
            <p:grpSpPr>
              <a:xfrm>
                <a:off x="2267744" y="3212976"/>
                <a:ext cx="4392488" cy="1512168"/>
                <a:chOff x="2267744" y="3212976"/>
                <a:chExt cx="4392488" cy="1512168"/>
              </a:xfrm>
            </p:grpSpPr>
            <p:sp>
              <p:nvSpPr>
                <p:cNvPr id="19" name="Ellipse 18">
                  <a:extLst>
                    <a:ext uri="{FF2B5EF4-FFF2-40B4-BE49-F238E27FC236}">
                      <a16:creationId xmlns:a16="http://schemas.microsoft.com/office/drawing/2014/main" id="{DC9BCA68-270A-A28F-5E86-B4E7496916D8}"/>
                    </a:ext>
                  </a:extLst>
                </p:cNvPr>
                <p:cNvSpPr/>
                <p:nvPr/>
              </p:nvSpPr>
              <p:spPr>
                <a:xfrm>
                  <a:off x="2411761" y="3284984"/>
                  <a:ext cx="4104456" cy="1296143"/>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480F22B9-7B0C-DB8F-74F1-1750519E76E9}"/>
                    </a:ext>
                  </a:extLst>
                </p:cNvPr>
                <p:cNvSpPr/>
                <p:nvPr/>
              </p:nvSpPr>
              <p:spPr>
                <a:xfrm>
                  <a:off x="2267744" y="3212976"/>
                  <a:ext cx="4392488" cy="15121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cxnSp>
          <p:nvCxnSpPr>
            <p:cNvPr id="9" name="Connecteur droit 8">
              <a:extLst>
                <a:ext uri="{FF2B5EF4-FFF2-40B4-BE49-F238E27FC236}">
                  <a16:creationId xmlns:a16="http://schemas.microsoft.com/office/drawing/2014/main" id="{1F05CC6F-828A-B26D-B22A-A73B633DF14C}"/>
                </a:ext>
              </a:extLst>
            </p:cNvPr>
            <p:cNvCxnSpPr/>
            <p:nvPr/>
          </p:nvCxnSpPr>
          <p:spPr>
            <a:xfrm>
              <a:off x="5292080" y="3905303"/>
              <a:ext cx="0" cy="819841"/>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FD89AB5C-4DC5-35DF-B3B1-B4DA08E5A8B2}"/>
                </a:ext>
              </a:extLst>
            </p:cNvPr>
            <p:cNvSpPr txBox="1"/>
            <p:nvPr/>
          </p:nvSpPr>
          <p:spPr>
            <a:xfrm>
              <a:off x="4313570" y="4463534"/>
              <a:ext cx="1379743" cy="261610"/>
            </a:xfrm>
            <a:prstGeom prst="rect">
              <a:avLst/>
            </a:prstGeom>
            <a:noFill/>
          </p:spPr>
          <p:txBody>
            <a:bodyPr wrap="square" rtlCol="0">
              <a:spAutoFit/>
            </a:bodyPr>
            <a:lstStyle/>
            <a:p>
              <a:r>
                <a:rPr lang="fr-FR" sz="1050"/>
                <a:t>Départ/Arrivée</a:t>
              </a:r>
            </a:p>
          </p:txBody>
        </p:sp>
        <p:cxnSp>
          <p:nvCxnSpPr>
            <p:cNvPr id="11" name="Connecteur droit 10">
              <a:extLst>
                <a:ext uri="{FF2B5EF4-FFF2-40B4-BE49-F238E27FC236}">
                  <a16:creationId xmlns:a16="http://schemas.microsoft.com/office/drawing/2014/main" id="{1C5D1457-3530-B5B6-EB63-A1D0E924F237}"/>
                </a:ext>
              </a:extLst>
            </p:cNvPr>
            <p:cNvCxnSpPr/>
            <p:nvPr/>
          </p:nvCxnSpPr>
          <p:spPr>
            <a:xfrm>
              <a:off x="6156176" y="3905302"/>
              <a:ext cx="0" cy="81984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Double flèche horizontale 15">
              <a:extLst>
                <a:ext uri="{FF2B5EF4-FFF2-40B4-BE49-F238E27FC236}">
                  <a16:creationId xmlns:a16="http://schemas.microsoft.com/office/drawing/2014/main" id="{B56DC59A-DB0F-4B36-3AB8-49B182CB9B10}"/>
                </a:ext>
              </a:extLst>
            </p:cNvPr>
            <p:cNvSpPr/>
            <p:nvPr/>
          </p:nvSpPr>
          <p:spPr>
            <a:xfrm>
              <a:off x="5364088" y="4725144"/>
              <a:ext cx="792088" cy="216024"/>
            </a:xfrm>
            <a:prstGeom prst="leftRightArrow">
              <a:avLst/>
            </a:prstGeom>
            <a:solidFill>
              <a:schemeClr val="tx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2AF7410-7B56-1123-172E-5A6B68F01E75}"/>
                </a:ext>
              </a:extLst>
            </p:cNvPr>
            <p:cNvSpPr txBox="1"/>
            <p:nvPr/>
          </p:nvSpPr>
          <p:spPr>
            <a:xfrm>
              <a:off x="5292080" y="4941168"/>
              <a:ext cx="1379743" cy="261610"/>
            </a:xfrm>
            <a:prstGeom prst="rect">
              <a:avLst/>
            </a:prstGeom>
            <a:noFill/>
          </p:spPr>
          <p:txBody>
            <a:bodyPr wrap="square" rtlCol="0">
              <a:spAutoFit/>
            </a:bodyPr>
            <a:lstStyle/>
            <a:p>
              <a:r>
                <a:rPr lang="fr-FR" sz="1050"/>
                <a:t>Zone de relais</a:t>
              </a:r>
            </a:p>
          </p:txBody>
        </p:sp>
        <p:sp>
          <p:nvSpPr>
            <p:cNvPr id="15" name="ZoneTexte 14">
              <a:extLst>
                <a:ext uri="{FF2B5EF4-FFF2-40B4-BE49-F238E27FC236}">
                  <a16:creationId xmlns:a16="http://schemas.microsoft.com/office/drawing/2014/main" id="{0E9C6F5E-942D-2FBD-D8FC-C05FA52DDB0A}"/>
                </a:ext>
              </a:extLst>
            </p:cNvPr>
            <p:cNvSpPr txBox="1"/>
            <p:nvPr/>
          </p:nvSpPr>
          <p:spPr>
            <a:xfrm>
              <a:off x="4986358" y="2586390"/>
              <a:ext cx="1668382" cy="338554"/>
            </a:xfrm>
            <a:prstGeom prst="rect">
              <a:avLst/>
            </a:prstGeom>
            <a:noFill/>
          </p:spPr>
          <p:txBody>
            <a:bodyPr wrap="square" rtlCol="0">
              <a:spAutoFit/>
            </a:bodyPr>
            <a:lstStyle/>
            <a:p>
              <a:r>
                <a:rPr lang="fr-FR" sz="1600" b="1"/>
                <a:t>Circuit en boucle</a:t>
              </a:r>
            </a:p>
          </p:txBody>
        </p:sp>
      </p:grpSp>
      <p:sp>
        <p:nvSpPr>
          <p:cNvPr id="21" name="ZoneTexte 20">
            <a:extLst>
              <a:ext uri="{FF2B5EF4-FFF2-40B4-BE49-F238E27FC236}">
                <a16:creationId xmlns:a16="http://schemas.microsoft.com/office/drawing/2014/main" id="{B189BF6C-0468-834E-69D6-7CFDF393CCF6}"/>
              </a:ext>
            </a:extLst>
          </p:cNvPr>
          <p:cNvSpPr txBox="1"/>
          <p:nvPr/>
        </p:nvSpPr>
        <p:spPr>
          <a:xfrm>
            <a:off x="757206" y="1911770"/>
            <a:ext cx="3808697" cy="646331"/>
          </a:xfrm>
          <a:prstGeom prst="rect">
            <a:avLst/>
          </a:prstGeom>
          <a:noFill/>
        </p:spPr>
        <p:txBody>
          <a:bodyPr wrap="square" rtlCol="0">
            <a:spAutoFit/>
          </a:bodyPr>
          <a:lstStyle/>
          <a:p>
            <a:pPr algn="ctr"/>
            <a:r>
              <a:rPr lang="fr-FR" b="1" u="sng">
                <a:latin typeface="Aptos" panose="020B0004020202020204" pitchFamily="34" charset="0"/>
              </a:rPr>
              <a:t>Déroulement de l’épreuve femme</a:t>
            </a:r>
          </a:p>
          <a:p>
            <a:pPr algn="ctr"/>
            <a:r>
              <a:rPr lang="fr-FR" b="1" u="sng">
                <a:latin typeface="Aptos" panose="020B0004020202020204" pitchFamily="34" charset="0"/>
              </a:rPr>
              <a:t>2 pilotes </a:t>
            </a:r>
            <a:r>
              <a:rPr lang="fr-FR">
                <a:latin typeface="Aptos" panose="020B0004020202020204" pitchFamily="34" charset="0"/>
              </a:rPr>
              <a:t>: </a:t>
            </a:r>
          </a:p>
        </p:txBody>
      </p:sp>
      <p:sp>
        <p:nvSpPr>
          <p:cNvPr id="5" name="ZoneTexte 4">
            <a:extLst>
              <a:ext uri="{FF2B5EF4-FFF2-40B4-BE49-F238E27FC236}">
                <a16:creationId xmlns:a16="http://schemas.microsoft.com/office/drawing/2014/main" id="{EA9DF9EC-FA16-EF27-2EB3-C14DEA8EA784}"/>
              </a:ext>
            </a:extLst>
          </p:cNvPr>
          <p:cNvSpPr txBox="1"/>
          <p:nvPr/>
        </p:nvSpPr>
        <p:spPr>
          <a:xfrm>
            <a:off x="986554" y="4346969"/>
            <a:ext cx="3050576" cy="923330"/>
          </a:xfrm>
          <a:prstGeom prst="rect">
            <a:avLst/>
          </a:prstGeom>
          <a:noFill/>
        </p:spPr>
        <p:txBody>
          <a:bodyPr wrap="square" rtlCol="0">
            <a:spAutoFit/>
          </a:bodyPr>
          <a:lstStyle/>
          <a:p>
            <a:r>
              <a:rPr lang="fr-FR">
                <a:solidFill>
                  <a:srgbClr val="2F3382"/>
                </a:solidFill>
                <a:latin typeface="Aptos" panose="020B0004020202020204" pitchFamily="34" charset="0"/>
              </a:rPr>
              <a:t>A fait un tour</a:t>
            </a:r>
          </a:p>
          <a:p>
            <a:r>
              <a:rPr lang="fr-FR">
                <a:solidFill>
                  <a:srgbClr val="FFC000"/>
                </a:solidFill>
                <a:latin typeface="Aptos" panose="020B0004020202020204" pitchFamily="34" charset="0"/>
              </a:rPr>
              <a:t>B fait un tour</a:t>
            </a:r>
          </a:p>
          <a:p>
            <a:r>
              <a:rPr lang="fr-FR">
                <a:solidFill>
                  <a:srgbClr val="FF0000"/>
                </a:solidFill>
                <a:latin typeface="Aptos" panose="020B0004020202020204" pitchFamily="34" charset="0"/>
              </a:rPr>
              <a:t>A et B font un tour ensemble</a:t>
            </a:r>
          </a:p>
        </p:txBody>
      </p:sp>
    </p:spTree>
    <p:extLst>
      <p:ext uri="{BB962C8B-B14F-4D97-AF65-F5344CB8AC3E}">
        <p14:creationId xmlns:p14="http://schemas.microsoft.com/office/powerpoint/2010/main" val="7692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BE03-40DF-0C91-0126-25F52997436B}"/>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0072C4CE-D590-E358-2F3F-6742CC02C06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6102C5FC-B531-9CD7-FFF4-C8CAA547D983}"/>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E.	RELAIS ÉQUIPE</a:t>
            </a:r>
            <a:endParaRPr lang="en-US">
              <a:solidFill>
                <a:schemeClr val="bg1"/>
              </a:solidFill>
            </a:endParaRPr>
          </a:p>
        </p:txBody>
      </p:sp>
      <p:sp>
        <p:nvSpPr>
          <p:cNvPr id="2" name="ZoneTexte 1">
            <a:extLst>
              <a:ext uri="{FF2B5EF4-FFF2-40B4-BE49-F238E27FC236}">
                <a16:creationId xmlns:a16="http://schemas.microsoft.com/office/drawing/2014/main" id="{1A19D989-7EF5-1CCD-28DC-4AB39911BE2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21" name="ZoneTexte 20">
            <a:extLst>
              <a:ext uri="{FF2B5EF4-FFF2-40B4-BE49-F238E27FC236}">
                <a16:creationId xmlns:a16="http://schemas.microsoft.com/office/drawing/2014/main" id="{1E4295BE-CDE6-8C85-DA8C-D0A2F5CF99CB}"/>
              </a:ext>
            </a:extLst>
          </p:cNvPr>
          <p:cNvSpPr txBox="1"/>
          <p:nvPr/>
        </p:nvSpPr>
        <p:spPr>
          <a:xfrm>
            <a:off x="460748" y="1459645"/>
            <a:ext cx="3808697" cy="369332"/>
          </a:xfrm>
          <a:prstGeom prst="rect">
            <a:avLst/>
          </a:prstGeom>
          <a:noFill/>
        </p:spPr>
        <p:txBody>
          <a:bodyPr wrap="square" rtlCol="0">
            <a:spAutoFit/>
          </a:bodyPr>
          <a:lstStyle/>
          <a:p>
            <a:r>
              <a:rPr lang="fr-FR" b="1" u="sng">
                <a:latin typeface="Aptos" panose="020B0004020202020204" pitchFamily="34" charset="0"/>
              </a:rPr>
              <a:t>Composition des équipes</a:t>
            </a:r>
            <a:endParaRPr lang="fr-FR">
              <a:latin typeface="Aptos" panose="020B0004020202020204" pitchFamily="34" charset="0"/>
            </a:endParaRPr>
          </a:p>
        </p:txBody>
      </p:sp>
      <p:sp>
        <p:nvSpPr>
          <p:cNvPr id="5" name="ZoneTexte 4">
            <a:extLst>
              <a:ext uri="{FF2B5EF4-FFF2-40B4-BE49-F238E27FC236}">
                <a16:creationId xmlns:a16="http://schemas.microsoft.com/office/drawing/2014/main" id="{9C17506E-5AF9-BAE5-B12B-9F5D7361A4D0}"/>
              </a:ext>
            </a:extLst>
          </p:cNvPr>
          <p:cNvSpPr txBox="1"/>
          <p:nvPr/>
        </p:nvSpPr>
        <p:spPr>
          <a:xfrm>
            <a:off x="460748" y="1939855"/>
            <a:ext cx="8211550" cy="2185214"/>
          </a:xfrm>
          <a:prstGeom prst="rect">
            <a:avLst/>
          </a:prstGeom>
          <a:noFill/>
        </p:spPr>
        <p:txBody>
          <a:bodyPr wrap="square" rtlCol="0">
            <a:spAutoFit/>
          </a:bodyPr>
          <a:lstStyle/>
          <a:p>
            <a:pPr>
              <a:spcAft>
                <a:spcPts val="600"/>
              </a:spcAft>
            </a:pPr>
            <a:r>
              <a:rPr lang="fr-FR">
                <a:latin typeface="Aptos" panose="020B0004020202020204" pitchFamily="34" charset="0"/>
              </a:rPr>
              <a:t>Trois élèves du même établissement de même catégorie, du même sexe ou mixte pour les catégories hommes et mixtes.</a:t>
            </a:r>
          </a:p>
          <a:p>
            <a:pPr>
              <a:spcAft>
                <a:spcPts val="600"/>
              </a:spcAft>
            </a:pPr>
            <a:r>
              <a:rPr lang="fr-FR">
                <a:latin typeface="Aptos" panose="020B0004020202020204" pitchFamily="34" charset="0"/>
              </a:rPr>
              <a:t>Deux élèves femmes du même établissement ou du même comité de même catégorie. </a:t>
            </a:r>
          </a:p>
          <a:p>
            <a:r>
              <a:rPr lang="fr-FR">
                <a:latin typeface="Aptos" panose="020B0004020202020204" pitchFamily="34" charset="0"/>
              </a:rPr>
              <a:t>Classement garçons et équipes mixtes et un classement exclusivement féminin. </a:t>
            </a:r>
          </a:p>
          <a:p>
            <a:r>
              <a:rPr lang="fr-FR">
                <a:latin typeface="Aptos" panose="020B0004020202020204" pitchFamily="34" charset="0"/>
              </a:rPr>
              <a:t>Si équipe mixte = le temps sera bonifié de 5% par concurrente</a:t>
            </a:r>
          </a:p>
          <a:p>
            <a:r>
              <a:rPr lang="fr-FR">
                <a:latin typeface="Aptos" panose="020B0004020202020204" pitchFamily="34" charset="0"/>
              </a:rPr>
              <a:t>=&gt; 5% s’il y a une fille et 10% si il y a deux filles. </a:t>
            </a:r>
          </a:p>
        </p:txBody>
      </p:sp>
      <p:sp>
        <p:nvSpPr>
          <p:cNvPr id="6" name="ZoneTexte 5">
            <a:extLst>
              <a:ext uri="{FF2B5EF4-FFF2-40B4-BE49-F238E27FC236}">
                <a16:creationId xmlns:a16="http://schemas.microsoft.com/office/drawing/2014/main" id="{A8B415D0-FD5B-BCC1-217A-D78E1A089EF4}"/>
              </a:ext>
            </a:extLst>
          </p:cNvPr>
          <p:cNvSpPr txBox="1"/>
          <p:nvPr/>
        </p:nvSpPr>
        <p:spPr>
          <a:xfrm>
            <a:off x="323528" y="4740305"/>
            <a:ext cx="1656184" cy="1138773"/>
          </a:xfrm>
          <a:prstGeom prst="rect">
            <a:avLst/>
          </a:prstGeom>
          <a:noFill/>
        </p:spPr>
        <p:txBody>
          <a:bodyPr wrap="square" rtlCol="0">
            <a:spAutoFit/>
          </a:bodyPr>
          <a:lstStyle/>
          <a:p>
            <a:r>
              <a:rPr lang="fr-FR" b="1" u="sng">
                <a:latin typeface="Aptos" panose="020B0004020202020204" pitchFamily="34" charset="0"/>
              </a:rPr>
              <a:t>Exemple :</a:t>
            </a:r>
          </a:p>
          <a:p>
            <a:endParaRPr lang="fr-FR" b="1" u="sng">
              <a:latin typeface="Aptos" panose="020B0004020202020204" pitchFamily="34" charset="0"/>
            </a:endParaRPr>
          </a:p>
          <a:p>
            <a:r>
              <a:rPr lang="fr-FR" sz="1600">
                <a:latin typeface="Aptos" panose="020B0004020202020204" pitchFamily="34" charset="0"/>
              </a:rPr>
              <a:t>Pour une équipe homme ou mixte</a:t>
            </a:r>
          </a:p>
        </p:txBody>
      </p:sp>
      <p:graphicFrame>
        <p:nvGraphicFramePr>
          <p:cNvPr id="12" name="Tableau 11">
            <a:extLst>
              <a:ext uri="{FF2B5EF4-FFF2-40B4-BE49-F238E27FC236}">
                <a16:creationId xmlns:a16="http://schemas.microsoft.com/office/drawing/2014/main" id="{C364BB1A-A41E-C3F5-7FD4-3AA754B251CD}"/>
              </a:ext>
            </a:extLst>
          </p:cNvPr>
          <p:cNvGraphicFramePr>
            <a:graphicFrameLocks noGrp="1"/>
          </p:cNvGraphicFramePr>
          <p:nvPr>
            <p:extLst>
              <p:ext uri="{D42A27DB-BD31-4B8C-83A1-F6EECF244321}">
                <p14:modId xmlns:p14="http://schemas.microsoft.com/office/powerpoint/2010/main" val="408379476"/>
              </p:ext>
            </p:extLst>
          </p:nvPr>
        </p:nvGraphicFramePr>
        <p:xfrm>
          <a:off x="2047562" y="4519999"/>
          <a:ext cx="6624736" cy="1756712"/>
        </p:xfrm>
        <a:graphic>
          <a:graphicData uri="http://schemas.openxmlformats.org/drawingml/2006/table">
            <a:tbl>
              <a:tblPr firstRow="1" bandRow="1">
                <a:tableStyleId>{5C22544A-7EE6-4342-B048-85BDC9FD1C3A}</a:tableStyleId>
              </a:tblPr>
              <a:tblGrid>
                <a:gridCol w="1729235">
                  <a:extLst>
                    <a:ext uri="{9D8B030D-6E8A-4147-A177-3AD203B41FA5}">
                      <a16:colId xmlns:a16="http://schemas.microsoft.com/office/drawing/2014/main" val="20000"/>
                    </a:ext>
                  </a:extLst>
                </a:gridCol>
                <a:gridCol w="2663253">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tblGrid>
              <a:tr h="416851">
                <a:tc>
                  <a:txBody>
                    <a:bodyPr/>
                    <a:lstStyle/>
                    <a:p>
                      <a:pPr algn="ctr"/>
                      <a:r>
                        <a:rPr lang="fr-FR"/>
                        <a:t>Catégorie</a:t>
                      </a:r>
                    </a:p>
                  </a:txBody>
                  <a:tcPr/>
                </a:tc>
                <a:tc>
                  <a:txBody>
                    <a:bodyPr/>
                    <a:lstStyle/>
                    <a:p>
                      <a:pPr algn="ctr"/>
                      <a:r>
                        <a:rPr lang="fr-FR"/>
                        <a:t>Boucle</a:t>
                      </a:r>
                    </a:p>
                  </a:txBody>
                  <a:tcPr/>
                </a:tc>
                <a:tc>
                  <a:txBody>
                    <a:bodyPr/>
                    <a:lstStyle/>
                    <a:p>
                      <a:pPr algn="ctr"/>
                      <a:r>
                        <a:rPr lang="fr-FR"/>
                        <a:t>Km pour le 1</a:t>
                      </a:r>
                      <a:r>
                        <a:rPr lang="fr-FR" baseline="30000"/>
                        <a:t>er</a:t>
                      </a:r>
                      <a:r>
                        <a:rPr lang="fr-FR"/>
                        <a:t> relayeur</a:t>
                      </a:r>
                    </a:p>
                  </a:txBody>
                  <a:tcPr/>
                </a:tc>
                <a:extLst>
                  <a:ext uri="{0D108BD9-81ED-4DB2-BD59-A6C34878D82A}">
                    <a16:rowId xmlns:a16="http://schemas.microsoft.com/office/drawing/2014/main" val="10000"/>
                  </a:ext>
                </a:extLst>
              </a:tr>
              <a:tr h="385112">
                <a:tc>
                  <a:txBody>
                    <a:bodyPr/>
                    <a:lstStyle/>
                    <a:p>
                      <a:pPr algn="ctr"/>
                      <a:r>
                        <a:rPr lang="fr-FR"/>
                        <a:t>Benjamin</a:t>
                      </a:r>
                    </a:p>
                  </a:txBody>
                  <a:tcPr/>
                </a:tc>
                <a:tc>
                  <a:txBody>
                    <a:bodyPr/>
                    <a:lstStyle/>
                    <a:p>
                      <a:pPr algn="ctr"/>
                      <a:r>
                        <a:rPr lang="fr-FR"/>
                        <a:t>2km environ</a:t>
                      </a:r>
                    </a:p>
                  </a:txBody>
                  <a:tcPr/>
                </a:tc>
                <a:tc>
                  <a:txBody>
                    <a:bodyPr/>
                    <a:lstStyle/>
                    <a:p>
                      <a:pPr algn="ctr"/>
                      <a:r>
                        <a:rPr lang="fr-FR"/>
                        <a:t>6 km</a:t>
                      </a:r>
                    </a:p>
                  </a:txBody>
                  <a:tcPr/>
                </a:tc>
                <a:extLst>
                  <a:ext uri="{0D108BD9-81ED-4DB2-BD59-A6C34878D82A}">
                    <a16:rowId xmlns:a16="http://schemas.microsoft.com/office/drawing/2014/main" val="10001"/>
                  </a:ext>
                </a:extLst>
              </a:tr>
              <a:tr h="360040">
                <a:tc>
                  <a:txBody>
                    <a:bodyPr/>
                    <a:lstStyle/>
                    <a:p>
                      <a:pPr algn="ctr"/>
                      <a:r>
                        <a:rPr lang="fr-FR"/>
                        <a:t>Minime</a:t>
                      </a:r>
                    </a:p>
                  </a:txBody>
                  <a:tcPr/>
                </a:tc>
                <a:tc>
                  <a:txBody>
                    <a:bodyPr/>
                    <a:lstStyle/>
                    <a:p>
                      <a:pPr algn="ctr"/>
                      <a:r>
                        <a:rPr lang="fr-FR"/>
                        <a:t>2,5 km environ</a:t>
                      </a:r>
                    </a:p>
                  </a:txBody>
                  <a:tcPr/>
                </a:tc>
                <a:tc>
                  <a:txBody>
                    <a:bodyPr/>
                    <a:lstStyle/>
                    <a:p>
                      <a:pPr algn="ctr"/>
                      <a:r>
                        <a:rPr lang="fr-FR"/>
                        <a:t>7,5 km</a:t>
                      </a:r>
                    </a:p>
                  </a:txBody>
                  <a:tcPr/>
                </a:tc>
                <a:extLst>
                  <a:ext uri="{0D108BD9-81ED-4DB2-BD59-A6C34878D82A}">
                    <a16:rowId xmlns:a16="http://schemas.microsoft.com/office/drawing/2014/main" val="10002"/>
                  </a:ext>
                </a:extLst>
              </a:tr>
              <a:tr h="138296">
                <a:tc>
                  <a:txBody>
                    <a:bodyPr/>
                    <a:lstStyle/>
                    <a:p>
                      <a:pPr algn="ctr"/>
                      <a:r>
                        <a:rPr lang="fr-FR"/>
                        <a:t>Cadet / Junior</a:t>
                      </a:r>
                    </a:p>
                  </a:txBody>
                  <a:tcPr/>
                </a:tc>
                <a:tc>
                  <a:txBody>
                    <a:bodyPr/>
                    <a:lstStyle/>
                    <a:p>
                      <a:pPr algn="ctr"/>
                      <a:r>
                        <a:rPr lang="fr-FR"/>
                        <a:t>3km environ</a:t>
                      </a:r>
                    </a:p>
                  </a:txBody>
                  <a:tcPr/>
                </a:tc>
                <a:tc>
                  <a:txBody>
                    <a:bodyPr/>
                    <a:lstStyle/>
                    <a:p>
                      <a:pPr algn="ctr"/>
                      <a:r>
                        <a:rPr lang="fr-FR"/>
                        <a:t>9 km</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55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E612C-7DCB-B869-53C8-01AC21D4234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B740404-12DE-5E3F-72A7-D002B3880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17213171-38C3-2E25-20CC-D6DF65CF9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1F785A29-EEBF-6A61-4D5D-7BEAAFC2F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B05294-51FE-BF48-8FB5-A0332C93E391}"/>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INCIDENTS</a:t>
            </a:r>
          </a:p>
        </p:txBody>
      </p:sp>
      <p:sp>
        <p:nvSpPr>
          <p:cNvPr id="19" name="Rectangle 18">
            <a:extLst>
              <a:ext uri="{FF2B5EF4-FFF2-40B4-BE49-F238E27FC236}">
                <a16:creationId xmlns:a16="http://schemas.microsoft.com/office/drawing/2014/main" id="{7658CC75-E3B3-1AC1-4F11-62EFF25FE6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E1C43F3C-1C29-93B8-A93B-44AC13434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189B3EC-00EC-CE36-7213-DF75D6F63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C057EEA2-A79E-BA73-806D-BFDA527759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227398BE-4D77-922E-9261-C390A3F089AF}"/>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a:extLst>
              <a:ext uri="{FF2B5EF4-FFF2-40B4-BE49-F238E27FC236}">
                <a16:creationId xmlns:a16="http://schemas.microsoft.com/office/drawing/2014/main" id="{5E7AA483-1A29-F33E-6733-D3E4F6BD074F}"/>
              </a:ext>
            </a:extLst>
          </p:cNvPr>
          <p:cNvPicPr>
            <a:picLocks noChangeAspect="1"/>
          </p:cNvPicPr>
          <p:nvPr/>
        </p:nvPicPr>
        <p:blipFill>
          <a:blip r:embed="rId3"/>
          <a:stretch>
            <a:fillRect/>
          </a:stretch>
        </p:blipFill>
        <p:spPr>
          <a:xfrm>
            <a:off x="5606615" y="3429000"/>
            <a:ext cx="3090834" cy="1622916"/>
          </a:xfrm>
          <a:prstGeom prst="rect">
            <a:avLst/>
          </a:prstGeom>
        </p:spPr>
      </p:pic>
    </p:spTree>
    <p:extLst>
      <p:ext uri="{BB962C8B-B14F-4D97-AF65-F5344CB8AC3E}">
        <p14:creationId xmlns:p14="http://schemas.microsoft.com/office/powerpoint/2010/main" val="295374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528F-C2B0-F78A-1457-21C507CD4FD8}"/>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911782E-6ADA-4F44-E681-80B1773F444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57BB92E8-A410-C612-9B8D-54DA31ACE550}"/>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latin typeface="+mj-lt"/>
              </a:rPr>
              <a:t>F.	LES INCIDENTS</a:t>
            </a:r>
          </a:p>
        </p:txBody>
      </p:sp>
      <p:sp>
        <p:nvSpPr>
          <p:cNvPr id="2" name="ZoneTexte 1">
            <a:extLst>
              <a:ext uri="{FF2B5EF4-FFF2-40B4-BE49-F238E27FC236}">
                <a16:creationId xmlns:a16="http://schemas.microsoft.com/office/drawing/2014/main" id="{E78C3322-D673-97CC-5761-FD5000C30D92}"/>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21" name="ZoneTexte 20">
            <a:extLst>
              <a:ext uri="{FF2B5EF4-FFF2-40B4-BE49-F238E27FC236}">
                <a16:creationId xmlns:a16="http://schemas.microsoft.com/office/drawing/2014/main" id="{6DA3BE70-52B6-7DCE-BDFA-E51B68228E39}"/>
              </a:ext>
            </a:extLst>
          </p:cNvPr>
          <p:cNvSpPr txBox="1"/>
          <p:nvPr/>
        </p:nvSpPr>
        <p:spPr>
          <a:xfrm>
            <a:off x="460746" y="1591715"/>
            <a:ext cx="3808697" cy="369332"/>
          </a:xfrm>
          <a:prstGeom prst="rect">
            <a:avLst/>
          </a:prstGeom>
          <a:noFill/>
        </p:spPr>
        <p:txBody>
          <a:bodyPr wrap="square" rtlCol="0">
            <a:spAutoFit/>
          </a:bodyPr>
          <a:lstStyle/>
          <a:p>
            <a:r>
              <a:rPr lang="fr-FR" b="1" u="sng">
                <a:latin typeface="Aptos" panose="020B0004020202020204" pitchFamily="34" charset="0"/>
              </a:rPr>
              <a:t>Définition</a:t>
            </a:r>
            <a:endParaRPr lang="fr-FR">
              <a:latin typeface="Aptos" panose="020B0004020202020204" pitchFamily="34" charset="0"/>
            </a:endParaRPr>
          </a:p>
        </p:txBody>
      </p:sp>
      <p:sp>
        <p:nvSpPr>
          <p:cNvPr id="5" name="ZoneTexte 4">
            <a:extLst>
              <a:ext uri="{FF2B5EF4-FFF2-40B4-BE49-F238E27FC236}">
                <a16:creationId xmlns:a16="http://schemas.microsoft.com/office/drawing/2014/main" id="{E21CE8F2-F234-15CC-A414-4451DF0D7BFF}"/>
              </a:ext>
            </a:extLst>
          </p:cNvPr>
          <p:cNvSpPr txBox="1"/>
          <p:nvPr/>
        </p:nvSpPr>
        <p:spPr>
          <a:xfrm>
            <a:off x="460747" y="2047532"/>
            <a:ext cx="8211550" cy="1831271"/>
          </a:xfrm>
          <a:prstGeom prst="rect">
            <a:avLst/>
          </a:prstGeom>
          <a:noFill/>
        </p:spPr>
        <p:txBody>
          <a:bodyPr wrap="square" rtlCol="0">
            <a:spAutoFit/>
          </a:bodyPr>
          <a:lstStyle/>
          <a:p>
            <a:pPr>
              <a:spcAft>
                <a:spcPts val="600"/>
              </a:spcAft>
            </a:pPr>
            <a:r>
              <a:rPr lang="fr-FR">
                <a:latin typeface="Aptos" panose="020B0004020202020204" pitchFamily="34" charset="0"/>
              </a:rPr>
              <a:t>Un incident technique est un événement intervenant </a:t>
            </a:r>
            <a:r>
              <a:rPr lang="fr-FR" b="1">
                <a:latin typeface="Aptos" panose="020B0004020202020204" pitchFamily="34" charset="0"/>
              </a:rPr>
              <a:t>pendant la prestation </a:t>
            </a:r>
            <a:r>
              <a:rPr lang="fr-FR">
                <a:latin typeface="Aptos" panose="020B0004020202020204" pitchFamily="34" charset="0"/>
              </a:rPr>
              <a:t>d'un compétiteur qui </a:t>
            </a:r>
            <a:r>
              <a:rPr lang="fr-FR" b="1">
                <a:latin typeface="Aptos" panose="020B0004020202020204" pitchFamily="34" charset="0"/>
              </a:rPr>
              <a:t>produit à son encontre un </a:t>
            </a:r>
            <a:r>
              <a:rPr lang="fr-FR" b="1">
                <a:solidFill>
                  <a:srgbClr val="FF0000"/>
                </a:solidFill>
                <a:latin typeface="Aptos" panose="020B0004020202020204" pitchFamily="34" charset="0"/>
              </a:rPr>
              <a:t>avantage</a:t>
            </a:r>
            <a:r>
              <a:rPr lang="fr-FR" b="1">
                <a:latin typeface="Aptos" panose="020B0004020202020204" pitchFamily="34" charset="0"/>
              </a:rPr>
              <a:t> ou un </a:t>
            </a:r>
            <a:r>
              <a:rPr lang="fr-FR" b="1">
                <a:solidFill>
                  <a:srgbClr val="FF0000"/>
                </a:solidFill>
                <a:latin typeface="Aptos" panose="020B0004020202020204" pitchFamily="34" charset="0"/>
              </a:rPr>
              <a:t>désavantage</a:t>
            </a:r>
            <a:r>
              <a:rPr lang="fr-FR" b="1">
                <a:latin typeface="Aptos" panose="020B0004020202020204" pitchFamily="34" charset="0"/>
              </a:rPr>
              <a:t> </a:t>
            </a:r>
            <a:r>
              <a:rPr lang="fr-FR">
                <a:latin typeface="Aptos" panose="020B0004020202020204" pitchFamily="34" charset="0"/>
              </a:rPr>
              <a:t>et qui n'est </a:t>
            </a:r>
            <a:r>
              <a:rPr lang="fr-FR" b="1">
                <a:solidFill>
                  <a:srgbClr val="FF0000"/>
                </a:solidFill>
                <a:latin typeface="Aptos" panose="020B0004020202020204" pitchFamily="34" charset="0"/>
              </a:rPr>
              <a:t>pas de sa responsabilité</a:t>
            </a:r>
            <a:r>
              <a:rPr lang="fr-FR">
                <a:latin typeface="Aptos" panose="020B0004020202020204" pitchFamily="34" charset="0"/>
              </a:rPr>
              <a:t>.</a:t>
            </a:r>
          </a:p>
          <a:p>
            <a:pPr>
              <a:spcAft>
                <a:spcPts val="600"/>
              </a:spcAft>
            </a:pPr>
            <a:r>
              <a:rPr lang="fr-FR">
                <a:latin typeface="Aptos" panose="020B0004020202020204" pitchFamily="34" charset="0"/>
              </a:rPr>
              <a:t>Cet incident peut être une chute d’un élève, un obstacle non prévu sur le parcours, une gêne occasionnée par un spectateur ou un autre athlète… Elle peut être déclarée par le vététiste ou le juge.</a:t>
            </a:r>
          </a:p>
        </p:txBody>
      </p:sp>
      <p:sp>
        <p:nvSpPr>
          <p:cNvPr id="4" name="ZoneTexte 3">
            <a:extLst>
              <a:ext uri="{FF2B5EF4-FFF2-40B4-BE49-F238E27FC236}">
                <a16:creationId xmlns:a16="http://schemas.microsoft.com/office/drawing/2014/main" id="{292F417C-A845-ADCE-BEC8-2BB992A7032D}"/>
              </a:ext>
            </a:extLst>
          </p:cNvPr>
          <p:cNvSpPr txBox="1"/>
          <p:nvPr/>
        </p:nvSpPr>
        <p:spPr>
          <a:xfrm>
            <a:off x="471703" y="4205152"/>
            <a:ext cx="3808697" cy="369332"/>
          </a:xfrm>
          <a:prstGeom prst="rect">
            <a:avLst/>
          </a:prstGeom>
          <a:noFill/>
        </p:spPr>
        <p:txBody>
          <a:bodyPr wrap="square" rtlCol="0">
            <a:spAutoFit/>
          </a:bodyPr>
          <a:lstStyle/>
          <a:p>
            <a:r>
              <a:rPr lang="fr-FR" b="1" u="sng">
                <a:latin typeface="Aptos" panose="020B0004020202020204" pitchFamily="34" charset="0"/>
              </a:rPr>
              <a:t>Réparations</a:t>
            </a:r>
            <a:endParaRPr lang="fr-FR">
              <a:latin typeface="Aptos" panose="020B0004020202020204" pitchFamily="34" charset="0"/>
            </a:endParaRPr>
          </a:p>
        </p:txBody>
      </p:sp>
      <p:sp>
        <p:nvSpPr>
          <p:cNvPr id="8" name="ZoneTexte 7">
            <a:extLst>
              <a:ext uri="{FF2B5EF4-FFF2-40B4-BE49-F238E27FC236}">
                <a16:creationId xmlns:a16="http://schemas.microsoft.com/office/drawing/2014/main" id="{8BA36248-BE5F-FFAE-69F6-64AB57E7D665}"/>
              </a:ext>
            </a:extLst>
          </p:cNvPr>
          <p:cNvSpPr txBox="1"/>
          <p:nvPr/>
        </p:nvSpPr>
        <p:spPr>
          <a:xfrm>
            <a:off x="460747" y="4666120"/>
            <a:ext cx="8211550" cy="1277273"/>
          </a:xfrm>
          <a:prstGeom prst="rect">
            <a:avLst/>
          </a:prstGeom>
          <a:noFill/>
        </p:spPr>
        <p:txBody>
          <a:bodyPr wrap="square" rtlCol="0">
            <a:spAutoFit/>
          </a:bodyPr>
          <a:lstStyle/>
          <a:p>
            <a:pPr>
              <a:spcAft>
                <a:spcPts val="600"/>
              </a:spcAft>
            </a:pPr>
            <a:r>
              <a:rPr lang="fr-FR">
                <a:latin typeface="Aptos" panose="020B0004020202020204" pitchFamily="34" charset="0"/>
              </a:rPr>
              <a:t>Le concurrent a </a:t>
            </a:r>
            <a:r>
              <a:rPr lang="fr-FR" b="1">
                <a:solidFill>
                  <a:srgbClr val="FF0000"/>
                </a:solidFill>
                <a:latin typeface="Aptos" panose="020B0004020202020204" pitchFamily="34" charset="0"/>
              </a:rPr>
              <a:t>droit à une deuxième prestation </a:t>
            </a:r>
            <a:r>
              <a:rPr lang="fr-FR">
                <a:latin typeface="Aptos" panose="020B0004020202020204" pitchFamily="34" charset="0"/>
              </a:rPr>
              <a:t>après une période de récupération, seulement si le temps le permet. </a:t>
            </a:r>
          </a:p>
          <a:p>
            <a:pPr>
              <a:spcAft>
                <a:spcPts val="600"/>
              </a:spcAft>
            </a:pPr>
            <a:r>
              <a:rPr lang="fr-FR">
                <a:latin typeface="Aptos" panose="020B0004020202020204" pitchFamily="34" charset="0"/>
              </a:rPr>
              <a:t>Si le concurrent est autorisé à faire une autre tentative, </a:t>
            </a:r>
            <a:r>
              <a:rPr lang="fr-FR" b="1">
                <a:latin typeface="Aptos" panose="020B0004020202020204" pitchFamily="34" charset="0"/>
              </a:rPr>
              <a:t>sa </a:t>
            </a:r>
            <a:r>
              <a:rPr lang="fr-FR" b="1">
                <a:solidFill>
                  <a:srgbClr val="FF0000"/>
                </a:solidFill>
                <a:latin typeface="Aptos" panose="020B0004020202020204" pitchFamily="34" charset="0"/>
              </a:rPr>
              <a:t>meilleure prestation </a:t>
            </a:r>
            <a:r>
              <a:rPr lang="fr-FR" b="1">
                <a:latin typeface="Aptos" panose="020B0004020202020204" pitchFamily="34" charset="0"/>
              </a:rPr>
              <a:t>est comptabilisée </a:t>
            </a:r>
            <a:r>
              <a:rPr lang="fr-FR">
                <a:latin typeface="Aptos" panose="020B0004020202020204" pitchFamily="34" charset="0"/>
              </a:rPr>
              <a:t>pour établir le classement.</a:t>
            </a:r>
          </a:p>
        </p:txBody>
      </p:sp>
    </p:spTree>
    <p:extLst>
      <p:ext uri="{BB962C8B-B14F-4D97-AF65-F5344CB8AC3E}">
        <p14:creationId xmlns:p14="http://schemas.microsoft.com/office/powerpoint/2010/main" val="71214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85ECCC-29C7-4E1F-A587-E2D8F323ED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BD196C1-12DB-7977-5891-F5D89DA66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3710ACF9-9F31-F14F-AC20-DA814BBB6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4DEF376F-BAD4-25FC-BEDE-83A944F1F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EDD46C3-B757-8751-6ED1-EEB54A829494}"/>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DIFFÉRENTS RÔLES</a:t>
            </a:r>
          </a:p>
        </p:txBody>
      </p:sp>
      <p:sp>
        <p:nvSpPr>
          <p:cNvPr id="19" name="Rectangle 18">
            <a:extLst>
              <a:ext uri="{FF2B5EF4-FFF2-40B4-BE49-F238E27FC236}">
                <a16:creationId xmlns:a16="http://schemas.microsoft.com/office/drawing/2014/main" id="{B486271D-8DCE-3EED-6482-1C834FA0E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8A944572-04C6-D762-5E51-B51341194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AB2FC0D-1CB2-0094-9CA2-C7EB05447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53F410B5-22D5-4918-71DC-8AA1CD598E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502A0C75-5A26-EA9C-E552-49D211956930}"/>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9" name="Image 8">
            <a:extLst>
              <a:ext uri="{FF2B5EF4-FFF2-40B4-BE49-F238E27FC236}">
                <a16:creationId xmlns:a16="http://schemas.microsoft.com/office/drawing/2014/main" id="{354B1D97-5F3D-5021-9746-414AE5CDCF96}"/>
              </a:ext>
            </a:extLst>
          </p:cNvPr>
          <p:cNvPicPr>
            <a:picLocks noChangeAspect="1"/>
          </p:cNvPicPr>
          <p:nvPr/>
        </p:nvPicPr>
        <p:blipFill>
          <a:blip r:embed="rId3"/>
          <a:stretch>
            <a:fillRect/>
          </a:stretch>
        </p:blipFill>
        <p:spPr>
          <a:xfrm>
            <a:off x="6039083" y="3017974"/>
            <a:ext cx="2364490" cy="2364490"/>
          </a:xfrm>
          <a:prstGeom prst="rect">
            <a:avLst/>
          </a:prstGeom>
          <a:ln>
            <a:solidFill>
              <a:srgbClr val="40C4D2"/>
            </a:solidFill>
          </a:ln>
        </p:spPr>
      </p:pic>
    </p:spTree>
    <p:extLst>
      <p:ext uri="{BB962C8B-B14F-4D97-AF65-F5344CB8AC3E}">
        <p14:creationId xmlns:p14="http://schemas.microsoft.com/office/powerpoint/2010/main" val="444657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A83E-BA1D-59D4-5A6D-050344AB458C}"/>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FC210A-9324-591B-9EAF-13C4C048950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30C93A3-8206-D4B2-CFDA-6C29E86D732D}"/>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G.	LES DIFFÉRENTS RÔLES</a:t>
            </a:r>
            <a:endParaRPr lang="en-US">
              <a:solidFill>
                <a:schemeClr val="bg1"/>
              </a:solidFill>
            </a:endParaRPr>
          </a:p>
        </p:txBody>
      </p:sp>
      <p:sp>
        <p:nvSpPr>
          <p:cNvPr id="2" name="ZoneTexte 1">
            <a:extLst>
              <a:ext uri="{FF2B5EF4-FFF2-40B4-BE49-F238E27FC236}">
                <a16:creationId xmlns:a16="http://schemas.microsoft.com/office/drawing/2014/main" id="{B8C25085-7EA2-065F-F7CA-AD5A9B380B99}"/>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6" name="Tableau 5">
            <a:extLst>
              <a:ext uri="{FF2B5EF4-FFF2-40B4-BE49-F238E27FC236}">
                <a16:creationId xmlns:a16="http://schemas.microsoft.com/office/drawing/2014/main" id="{DECE508D-F539-0A7D-643E-70001BCFAABE}"/>
              </a:ext>
            </a:extLst>
          </p:cNvPr>
          <p:cNvGraphicFramePr>
            <a:graphicFrameLocks noGrp="1"/>
          </p:cNvGraphicFramePr>
          <p:nvPr>
            <p:extLst>
              <p:ext uri="{D42A27DB-BD31-4B8C-83A1-F6EECF244321}">
                <p14:modId xmlns:p14="http://schemas.microsoft.com/office/powerpoint/2010/main" val="1420516823"/>
              </p:ext>
            </p:extLst>
          </p:nvPr>
        </p:nvGraphicFramePr>
        <p:xfrm>
          <a:off x="246043" y="1681194"/>
          <a:ext cx="8640960" cy="484415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6624736">
                  <a:extLst>
                    <a:ext uri="{9D8B030D-6E8A-4147-A177-3AD203B41FA5}">
                      <a16:colId xmlns:a16="http://schemas.microsoft.com/office/drawing/2014/main" val="20001"/>
                    </a:ext>
                  </a:extLst>
                </a:gridCol>
              </a:tblGrid>
              <a:tr h="515990">
                <a:tc>
                  <a:txBody>
                    <a:bodyPr/>
                    <a:lstStyle/>
                    <a:p>
                      <a:pPr algn="ctr"/>
                      <a:r>
                        <a:rPr lang="fr-FR" sz="2400"/>
                        <a:t>ROLES</a:t>
                      </a:r>
                    </a:p>
                  </a:txBody>
                  <a:tcPr>
                    <a:solidFill>
                      <a:srgbClr val="40BAD2"/>
                    </a:solidFill>
                  </a:tcPr>
                </a:tc>
                <a:tc>
                  <a:txBody>
                    <a:bodyPr/>
                    <a:lstStyle/>
                    <a:p>
                      <a:pPr algn="ctr"/>
                      <a:r>
                        <a:rPr lang="fr-FR" sz="2400"/>
                        <a:t>TACHES-COMPETENCES</a:t>
                      </a:r>
                      <a:endParaRPr lang="fr-FR" sz="2400">
                        <a:solidFill>
                          <a:srgbClr val="3399FF"/>
                        </a:solidFill>
                      </a:endParaRPr>
                    </a:p>
                  </a:txBody>
                  <a:tcPr>
                    <a:solidFill>
                      <a:srgbClr val="40BAD2"/>
                    </a:solidFill>
                  </a:tcPr>
                </a:tc>
                <a:extLst>
                  <a:ext uri="{0D108BD9-81ED-4DB2-BD59-A6C34878D82A}">
                    <a16:rowId xmlns:a16="http://schemas.microsoft.com/office/drawing/2014/main" val="10000"/>
                  </a:ext>
                </a:extLst>
              </a:tr>
              <a:tr h="948118">
                <a:tc>
                  <a:txBody>
                    <a:bodyPr/>
                    <a:lstStyle/>
                    <a:p>
                      <a:pPr algn="ctr"/>
                      <a:r>
                        <a:rPr lang="fr-FR" b="1">
                          <a:solidFill>
                            <a:srgbClr val="002060"/>
                          </a:solidFill>
                          <a:latin typeface="Aptos" panose="020B0004020202020204" pitchFamily="34" charset="0"/>
                        </a:rPr>
                        <a:t>CONTROLEUR</a:t>
                      </a:r>
                    </a:p>
                    <a:p>
                      <a:pPr algn="ctr"/>
                      <a:r>
                        <a:rPr lang="fr-FR" b="1">
                          <a:solidFill>
                            <a:srgbClr val="002060"/>
                          </a:solidFill>
                          <a:latin typeface="Aptos" panose="020B0004020202020204" pitchFamily="34" charset="0"/>
                        </a:rPr>
                        <a:t>SECURITE</a:t>
                      </a:r>
                    </a:p>
                  </a:txBody>
                  <a:tcPr anchor="ctr"/>
                </a:tc>
                <a:tc>
                  <a:txBody>
                    <a:bodyPr/>
                    <a:lstStyle/>
                    <a:p>
                      <a:pPr marL="285750" indent="-285750">
                        <a:buFont typeface="Arial" panose="020B0604020202020204" pitchFamily="34" charset="0"/>
                        <a:buChar char="•"/>
                      </a:pPr>
                      <a:r>
                        <a:rPr lang="fr-FR" sz="1600">
                          <a:latin typeface="Aptos" panose="020B0004020202020204" pitchFamily="34" charset="0"/>
                        </a:rPr>
                        <a:t>Accueille les concurrents</a:t>
                      </a:r>
                      <a:r>
                        <a:rPr lang="fr-FR" sz="1600" baseline="0">
                          <a:latin typeface="Aptos" panose="020B0004020202020204" pitchFamily="34" charset="0"/>
                        </a:rPr>
                        <a:t> et leur vélo avec un listing et un planning horaire. </a:t>
                      </a:r>
                    </a:p>
                    <a:p>
                      <a:pPr marL="285750" indent="-285750">
                        <a:buFont typeface="Arial" panose="020B0604020202020204" pitchFamily="34" charset="0"/>
                        <a:buChar char="•"/>
                      </a:pPr>
                      <a:r>
                        <a:rPr lang="fr-FR" sz="1600" baseline="0">
                          <a:latin typeface="Aptos" panose="020B0004020202020204" pitchFamily="34" charset="0"/>
                        </a:rPr>
                        <a:t>S’assure que </a:t>
                      </a:r>
                      <a:r>
                        <a:rPr lang="fr-FR" sz="1600" baseline="0" err="1">
                          <a:latin typeface="Aptos" panose="020B0004020202020204" pitchFamily="34" charset="0"/>
                        </a:rPr>
                        <a:t>le·a</a:t>
                      </a:r>
                      <a:r>
                        <a:rPr lang="fr-FR" sz="1600" baseline="0">
                          <a:latin typeface="Aptos" panose="020B0004020202020204" pitchFamily="34" charset="0"/>
                        </a:rPr>
                        <a:t> pilote possède une tenue adaptée répondant aux normes de sécurité (casque, gants…).</a:t>
                      </a:r>
                    </a:p>
                    <a:p>
                      <a:pPr marL="285750" indent="-285750">
                        <a:buFont typeface="Arial" panose="020B0604020202020204" pitchFamily="34" charset="0"/>
                        <a:buChar char="•"/>
                      </a:pPr>
                      <a:r>
                        <a:rPr lang="fr-FR" sz="1600" baseline="0">
                          <a:latin typeface="Aptos" panose="020B0004020202020204" pitchFamily="34" charset="0"/>
                        </a:rPr>
                        <a:t>Vérifie de façon stricte le bon état général du VTT et des éléments de sécurité (pneus, freins, bouchons de cintres…).</a:t>
                      </a:r>
                    </a:p>
                    <a:p>
                      <a:pPr marL="285750" indent="-285750">
                        <a:buFont typeface="Arial" panose="020B0604020202020204" pitchFamily="34" charset="0"/>
                        <a:buChar char="•"/>
                      </a:pPr>
                      <a:r>
                        <a:rPr lang="fr-FR" sz="1600" baseline="0">
                          <a:latin typeface="Aptos" panose="020B0004020202020204" pitchFamily="34" charset="0"/>
                        </a:rPr>
                        <a:t>Ordonne la remise aux normes si constat de détérioration du VTT. </a:t>
                      </a:r>
                    </a:p>
                  </a:txBody>
                  <a:tcPr/>
                </a:tc>
                <a:extLst>
                  <a:ext uri="{0D108BD9-81ED-4DB2-BD59-A6C34878D82A}">
                    <a16:rowId xmlns:a16="http://schemas.microsoft.com/office/drawing/2014/main" val="10001"/>
                  </a:ext>
                </a:extLst>
              </a:tr>
              <a:tr h="948118">
                <a:tc>
                  <a:txBody>
                    <a:bodyPr/>
                    <a:lstStyle/>
                    <a:p>
                      <a:pPr algn="ctr"/>
                      <a:r>
                        <a:rPr lang="fr-FR" b="1">
                          <a:solidFill>
                            <a:srgbClr val="002060"/>
                          </a:solidFill>
                          <a:latin typeface="Aptos" panose="020B0004020202020204" pitchFamily="34" charset="0"/>
                        </a:rPr>
                        <a:t>JUGE TRIAL</a:t>
                      </a:r>
                    </a:p>
                  </a:txBody>
                  <a:tcPr anchor="ctr"/>
                </a:tc>
                <a:tc>
                  <a:txBody>
                    <a:bodyPr/>
                    <a:lstStyle/>
                    <a:p>
                      <a:pPr marL="0" indent="0">
                        <a:buFont typeface="Arial" panose="020B0604020202020204" pitchFamily="34" charset="0"/>
                        <a:buNone/>
                      </a:pPr>
                      <a:r>
                        <a:rPr lang="fr-FR" sz="1600">
                          <a:latin typeface="Aptos" panose="020B0004020202020204" pitchFamily="34" charset="0"/>
                        </a:rPr>
                        <a:t>Fonctionnement</a:t>
                      </a:r>
                      <a:r>
                        <a:rPr lang="fr-FR" sz="1600" baseline="0">
                          <a:latin typeface="Aptos" panose="020B0004020202020204" pitchFamily="34" charset="0"/>
                        </a:rPr>
                        <a:t> en doublette en alternant les tâches de juge et de marqueur. </a:t>
                      </a:r>
                    </a:p>
                    <a:p>
                      <a:pPr marL="285750" indent="-285750">
                        <a:buFont typeface="Arial" panose="020B0604020202020204" pitchFamily="34" charset="0"/>
                        <a:buChar char="•"/>
                      </a:pPr>
                      <a:r>
                        <a:rPr lang="fr-FR" sz="1600" baseline="0">
                          <a:latin typeface="Aptos" panose="020B0004020202020204" pitchFamily="34" charset="0"/>
                        </a:rPr>
                        <a:t>Suit le concurrent sans le gêner et sans le perdre de vue.</a:t>
                      </a:r>
                    </a:p>
                    <a:p>
                      <a:pPr marL="285750" indent="-285750">
                        <a:buFont typeface="Arial" panose="020B0604020202020204" pitchFamily="34" charset="0"/>
                        <a:buChar char="•"/>
                      </a:pPr>
                      <a:r>
                        <a:rPr lang="fr-FR" sz="1600" baseline="0">
                          <a:latin typeface="Aptos" panose="020B0004020202020204" pitchFamily="34" charset="0"/>
                        </a:rPr>
                        <a:t>Fait respecter les règlements par les concurrents et par les spectateurs. </a:t>
                      </a:r>
                    </a:p>
                    <a:p>
                      <a:pPr marL="285750" indent="-285750">
                        <a:buFont typeface="Arial" panose="020B0604020202020204" pitchFamily="34" charset="0"/>
                        <a:buChar char="•"/>
                      </a:pPr>
                      <a:r>
                        <a:rPr lang="fr-FR" sz="1600" baseline="0">
                          <a:latin typeface="Aptos" panose="020B0004020202020204" pitchFamily="34" charset="0"/>
                        </a:rPr>
                        <a:t>Identifie les fautes.</a:t>
                      </a:r>
                    </a:p>
                    <a:p>
                      <a:pPr marL="285750" indent="-285750">
                        <a:buFont typeface="Arial" panose="020B0604020202020204" pitchFamily="34" charset="0"/>
                        <a:buChar char="•"/>
                      </a:pPr>
                      <a:r>
                        <a:rPr lang="fr-FR" sz="1600" baseline="0">
                          <a:latin typeface="Aptos" panose="020B0004020202020204" pitchFamily="34" charset="0"/>
                        </a:rPr>
                        <a:t>Annonce les points marqués de façon claire et audible et fait les gestes correspondants.</a:t>
                      </a:r>
                    </a:p>
                    <a:p>
                      <a:pPr marL="285750" indent="-285750">
                        <a:buFont typeface="Arial" panose="020B0604020202020204" pitchFamily="34" charset="0"/>
                        <a:buChar char="•"/>
                      </a:pPr>
                      <a:r>
                        <a:rPr lang="fr-FR" sz="1600" baseline="0">
                          <a:latin typeface="Aptos" panose="020B0004020202020204" pitchFamily="34" charset="0"/>
                        </a:rPr>
                        <a:t>Note les points du concurrent.</a:t>
                      </a:r>
                    </a:p>
                    <a:p>
                      <a:pPr marL="285750" indent="-285750">
                        <a:buFont typeface="Arial" panose="020B0604020202020204" pitchFamily="34" charset="0"/>
                        <a:buChar char="•"/>
                      </a:pPr>
                      <a:r>
                        <a:rPr lang="fr-FR" sz="1600" baseline="0">
                          <a:latin typeface="Aptos" panose="020B0004020202020204" pitchFamily="34" charset="0"/>
                        </a:rPr>
                        <a:t>Remet en place un élément du parcours. </a:t>
                      </a:r>
                      <a:endParaRPr lang="fr-FR" sz="1600">
                        <a:latin typeface="Aptos" panose="020B00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169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9ADE-82AF-CE03-05CC-242EBCFEBF1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0AE5498-DA5B-7CC4-F9A7-F61BE522379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F13D884C-6AE8-A5FE-A643-8C99A74EC8AF}"/>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G.	LES DIFFÉRENTS RÔLES</a:t>
            </a:r>
            <a:endParaRPr lang="en-US">
              <a:solidFill>
                <a:schemeClr val="bg1"/>
              </a:solidFill>
            </a:endParaRPr>
          </a:p>
        </p:txBody>
      </p:sp>
      <p:sp>
        <p:nvSpPr>
          <p:cNvPr id="2" name="ZoneTexte 1">
            <a:extLst>
              <a:ext uri="{FF2B5EF4-FFF2-40B4-BE49-F238E27FC236}">
                <a16:creationId xmlns:a16="http://schemas.microsoft.com/office/drawing/2014/main" id="{DEE7FCF1-9683-02E2-684C-A8FB368AEAC1}"/>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6" name="Tableau 5">
            <a:extLst>
              <a:ext uri="{FF2B5EF4-FFF2-40B4-BE49-F238E27FC236}">
                <a16:creationId xmlns:a16="http://schemas.microsoft.com/office/drawing/2014/main" id="{29C9CE88-C50A-DCFA-4E8C-F239195CF2C6}"/>
              </a:ext>
            </a:extLst>
          </p:cNvPr>
          <p:cNvGraphicFramePr>
            <a:graphicFrameLocks noGrp="1"/>
          </p:cNvGraphicFramePr>
          <p:nvPr>
            <p:extLst>
              <p:ext uri="{D42A27DB-BD31-4B8C-83A1-F6EECF244321}">
                <p14:modId xmlns:p14="http://schemas.microsoft.com/office/powerpoint/2010/main" val="528585257"/>
              </p:ext>
            </p:extLst>
          </p:nvPr>
        </p:nvGraphicFramePr>
        <p:xfrm>
          <a:off x="251520" y="2018544"/>
          <a:ext cx="8640960" cy="392975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6624736">
                  <a:extLst>
                    <a:ext uri="{9D8B030D-6E8A-4147-A177-3AD203B41FA5}">
                      <a16:colId xmlns:a16="http://schemas.microsoft.com/office/drawing/2014/main" val="20001"/>
                    </a:ext>
                  </a:extLst>
                </a:gridCol>
              </a:tblGrid>
              <a:tr h="515990">
                <a:tc>
                  <a:txBody>
                    <a:bodyPr/>
                    <a:lstStyle/>
                    <a:p>
                      <a:pPr algn="ctr"/>
                      <a:r>
                        <a:rPr lang="fr-FR" sz="2400"/>
                        <a:t>ROLES</a:t>
                      </a:r>
                    </a:p>
                  </a:txBody>
                  <a:tcPr>
                    <a:solidFill>
                      <a:srgbClr val="40BAD2"/>
                    </a:solidFill>
                  </a:tcPr>
                </a:tc>
                <a:tc>
                  <a:txBody>
                    <a:bodyPr/>
                    <a:lstStyle/>
                    <a:p>
                      <a:pPr algn="ctr"/>
                      <a:r>
                        <a:rPr lang="fr-FR" sz="2400"/>
                        <a:t>TACHES-COMPETENCES</a:t>
                      </a:r>
                      <a:endParaRPr lang="fr-FR" sz="2400">
                        <a:solidFill>
                          <a:srgbClr val="3399FF"/>
                        </a:solidFill>
                      </a:endParaRPr>
                    </a:p>
                  </a:txBody>
                  <a:tcPr>
                    <a:solidFill>
                      <a:srgbClr val="40BAD2"/>
                    </a:solidFill>
                  </a:tcPr>
                </a:tc>
                <a:extLst>
                  <a:ext uri="{0D108BD9-81ED-4DB2-BD59-A6C34878D82A}">
                    <a16:rowId xmlns:a16="http://schemas.microsoft.com/office/drawing/2014/main" val="10000"/>
                  </a:ext>
                </a:extLst>
              </a:tr>
              <a:tr h="948118">
                <a:tc>
                  <a:txBody>
                    <a:bodyPr/>
                    <a:lstStyle/>
                    <a:p>
                      <a:pPr algn="ctr"/>
                      <a:r>
                        <a:rPr lang="fr-FR" b="1">
                          <a:solidFill>
                            <a:srgbClr val="002060"/>
                          </a:solidFill>
                          <a:latin typeface="Aptos" panose="020B0004020202020204" pitchFamily="34" charset="0"/>
                        </a:rPr>
                        <a:t>JUGE SPECIALE</a:t>
                      </a:r>
                    </a:p>
                  </a:txBody>
                  <a:tcPr anchor="ctr"/>
                </a:tc>
                <a:tc>
                  <a:txBody>
                    <a:bodyPr/>
                    <a:lstStyle/>
                    <a:p>
                      <a:pPr marL="0" indent="0">
                        <a:buFont typeface="Arial" panose="020B0604020202020204" pitchFamily="34" charset="0"/>
                        <a:buNone/>
                      </a:pPr>
                      <a:r>
                        <a:rPr lang="fr-FR" sz="1600" b="1" u="sng">
                          <a:solidFill>
                            <a:srgbClr val="002060"/>
                          </a:solidFill>
                          <a:latin typeface="Aptos" panose="020B0004020202020204" pitchFamily="34" charset="0"/>
                        </a:rPr>
                        <a:t>Départ :</a:t>
                      </a:r>
                    </a:p>
                    <a:p>
                      <a:pPr marL="285750" indent="-285750">
                        <a:buFont typeface="Arial" panose="020B0604020202020204" pitchFamily="34" charset="0"/>
                        <a:buChar char="•"/>
                      </a:pPr>
                      <a:r>
                        <a:rPr lang="fr-FR" sz="1600">
                          <a:latin typeface="Aptos" panose="020B0004020202020204" pitchFamily="34" charset="0"/>
                        </a:rPr>
                        <a:t>Gère la zone de départ (chambre d’appel, vérification matériels…)</a:t>
                      </a:r>
                    </a:p>
                    <a:p>
                      <a:pPr marL="285750" indent="-285750">
                        <a:buFont typeface="Arial" panose="020B0604020202020204" pitchFamily="34" charset="0"/>
                        <a:buChar char="•"/>
                      </a:pPr>
                      <a:r>
                        <a:rPr lang="fr-FR" sz="1600">
                          <a:latin typeface="Aptos" panose="020B0004020202020204" pitchFamily="34" charset="0"/>
                        </a:rPr>
                        <a:t>S’assure de la régularité du passage du concurrent.</a:t>
                      </a:r>
                    </a:p>
                    <a:p>
                      <a:pPr marL="285750" indent="-285750">
                        <a:spcAft>
                          <a:spcPts val="600"/>
                        </a:spcAft>
                        <a:buFont typeface="Arial" panose="020B0604020202020204" pitchFamily="34" charset="0"/>
                        <a:buChar char="•"/>
                      </a:pPr>
                      <a:r>
                        <a:rPr lang="fr-FR" sz="1600">
                          <a:latin typeface="Aptos" panose="020B0004020202020204" pitchFamily="34" charset="0"/>
                        </a:rPr>
                        <a:t>Annonce clairement au talkie-walkie le n° de dossard et le nom de l’élève, ainsi que le signal de départ. </a:t>
                      </a:r>
                    </a:p>
                    <a:p>
                      <a:pPr marL="0" indent="0">
                        <a:buFont typeface="Arial" panose="020B0604020202020204" pitchFamily="34" charset="0"/>
                        <a:buNone/>
                      </a:pPr>
                      <a:r>
                        <a:rPr lang="fr-FR" sz="1600" b="1" u="sng">
                          <a:solidFill>
                            <a:srgbClr val="002060"/>
                          </a:solidFill>
                          <a:latin typeface="Aptos" panose="020B0004020202020204" pitchFamily="34" charset="0"/>
                        </a:rPr>
                        <a:t>Parcours : </a:t>
                      </a:r>
                    </a:p>
                    <a:p>
                      <a:pPr marL="285750" indent="-285750">
                        <a:buFont typeface="Arial" panose="020B0604020202020204" pitchFamily="34" charset="0"/>
                        <a:buChar char="•"/>
                      </a:pPr>
                      <a:r>
                        <a:rPr lang="fr-FR" sz="1600">
                          <a:latin typeface="Aptos" panose="020B0004020202020204" pitchFamily="34" charset="0"/>
                        </a:rPr>
                        <a:t>Fait respecter le tracé du circuit et en cas de besoin replace la rubalise.</a:t>
                      </a:r>
                    </a:p>
                    <a:p>
                      <a:pPr marL="285750" indent="-285750">
                        <a:spcAft>
                          <a:spcPts val="600"/>
                        </a:spcAft>
                        <a:buFont typeface="Arial" panose="020B0604020202020204" pitchFamily="34" charset="0"/>
                        <a:buChar char="•"/>
                      </a:pPr>
                      <a:r>
                        <a:rPr lang="fr-FR" sz="1600">
                          <a:latin typeface="Aptos" panose="020B0004020202020204" pitchFamily="34" charset="0"/>
                        </a:rPr>
                        <a:t>Signale tout incident : chute, détérioration du parcours…</a:t>
                      </a:r>
                    </a:p>
                    <a:p>
                      <a:pPr marL="0" indent="0">
                        <a:buFont typeface="Arial" panose="020B0604020202020204" pitchFamily="34" charset="0"/>
                        <a:buNone/>
                      </a:pPr>
                      <a:r>
                        <a:rPr lang="fr-FR" sz="1600" b="1" u="sng">
                          <a:solidFill>
                            <a:srgbClr val="002060"/>
                          </a:solidFill>
                          <a:latin typeface="Aptos" panose="020B0004020202020204" pitchFamily="34" charset="0"/>
                        </a:rPr>
                        <a:t>Arrivée :</a:t>
                      </a:r>
                    </a:p>
                    <a:p>
                      <a:pPr marL="285750" indent="-285750">
                        <a:buFont typeface="Arial" panose="020B0604020202020204" pitchFamily="34" charset="0"/>
                        <a:buChar char="•"/>
                      </a:pPr>
                      <a:r>
                        <a:rPr lang="fr-FR" sz="1600">
                          <a:latin typeface="Aptos" panose="020B0004020202020204" pitchFamily="34" charset="0"/>
                        </a:rPr>
                        <a:t>Lance le chronomètre au signal du départ et l’arrête à l’arrivée du concurrent. </a:t>
                      </a:r>
                    </a:p>
                    <a:p>
                      <a:pPr marL="285750" indent="-285750">
                        <a:buFont typeface="Arial" panose="020B0604020202020204" pitchFamily="34" charset="0"/>
                        <a:buChar char="•"/>
                      </a:pPr>
                      <a:r>
                        <a:rPr lang="fr-FR" sz="1600">
                          <a:latin typeface="Aptos" panose="020B0004020202020204" pitchFamily="34" charset="0"/>
                        </a:rPr>
                        <a:t>Annonce le n° de dossard et remplit la fiche de compétition.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506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A9B33B-1555-8434-326D-2D27F55A5B9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679A14E-6E4D-5053-497E-B5A7F04689B1}"/>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6300" spc="-100">
                <a:solidFill>
                  <a:schemeClr val="tx1">
                    <a:lumMod val="75000"/>
                    <a:lumOff val="25000"/>
                  </a:schemeClr>
                </a:solidFill>
              </a:rPr>
              <a:t>LE RÔLE DU JUGE</a:t>
            </a:r>
          </a:p>
        </p:txBody>
      </p:sp>
      <p:sp>
        <p:nvSpPr>
          <p:cNvPr id="19" name="Rectangle 18">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0A2A6665-A976-2DC8-E7D1-4E01B236F1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FC437CB5-5D1C-1846-BA8E-A4FF406E05C9}"/>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9" name="Graphique 8">
            <a:extLst>
              <a:ext uri="{FF2B5EF4-FFF2-40B4-BE49-F238E27FC236}">
                <a16:creationId xmlns:a16="http://schemas.microsoft.com/office/drawing/2014/main" id="{8992D8E5-86F3-B5AF-E0EE-6742972FDE49}"/>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5786742" y="2895477"/>
            <a:ext cx="2869171" cy="2474177"/>
          </a:xfrm>
          <a:prstGeom prst="rect">
            <a:avLst/>
          </a:prstGeom>
        </p:spPr>
      </p:pic>
    </p:spTree>
    <p:extLst>
      <p:ext uri="{BB962C8B-B14F-4D97-AF65-F5344CB8AC3E}">
        <p14:creationId xmlns:p14="http://schemas.microsoft.com/office/powerpoint/2010/main" val="2072081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087F-D715-1978-079E-D9D8C3EB56BE}"/>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1C3404B-CC59-CCC4-63A3-EFB7E2314128}"/>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D4E986F1-9653-D88E-B7E1-2DD486D914C2}"/>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G.	LES DIFFÉRENTS RÔLES</a:t>
            </a:r>
            <a:endParaRPr lang="en-US">
              <a:solidFill>
                <a:schemeClr val="bg1"/>
              </a:solidFill>
            </a:endParaRPr>
          </a:p>
        </p:txBody>
      </p:sp>
      <p:sp>
        <p:nvSpPr>
          <p:cNvPr id="2" name="ZoneTexte 1">
            <a:extLst>
              <a:ext uri="{FF2B5EF4-FFF2-40B4-BE49-F238E27FC236}">
                <a16:creationId xmlns:a16="http://schemas.microsoft.com/office/drawing/2014/main" id="{75BD551A-C3F0-EA6A-121A-1E4417CE55A3}"/>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6" name="Tableau 5">
            <a:extLst>
              <a:ext uri="{FF2B5EF4-FFF2-40B4-BE49-F238E27FC236}">
                <a16:creationId xmlns:a16="http://schemas.microsoft.com/office/drawing/2014/main" id="{2B218DF9-F005-C361-861D-08A616C3EC1E}"/>
              </a:ext>
            </a:extLst>
          </p:cNvPr>
          <p:cNvGraphicFramePr>
            <a:graphicFrameLocks noGrp="1"/>
          </p:cNvGraphicFramePr>
          <p:nvPr>
            <p:extLst>
              <p:ext uri="{D42A27DB-BD31-4B8C-83A1-F6EECF244321}">
                <p14:modId xmlns:p14="http://schemas.microsoft.com/office/powerpoint/2010/main" val="3203500168"/>
              </p:ext>
            </p:extLst>
          </p:nvPr>
        </p:nvGraphicFramePr>
        <p:xfrm>
          <a:off x="246043" y="1449140"/>
          <a:ext cx="8640960" cy="5225150"/>
        </p:xfrm>
        <a:graphic>
          <a:graphicData uri="http://schemas.openxmlformats.org/drawingml/2006/table">
            <a:tbl>
              <a:tblPr firstRow="1" bandRow="1">
                <a:tableStyleId>{5C22544A-7EE6-4342-B048-85BDC9FD1C3A}</a:tableStyleId>
              </a:tblPr>
              <a:tblGrid>
                <a:gridCol w="1301621">
                  <a:extLst>
                    <a:ext uri="{9D8B030D-6E8A-4147-A177-3AD203B41FA5}">
                      <a16:colId xmlns:a16="http://schemas.microsoft.com/office/drawing/2014/main" val="20000"/>
                    </a:ext>
                  </a:extLst>
                </a:gridCol>
                <a:gridCol w="7339339">
                  <a:extLst>
                    <a:ext uri="{9D8B030D-6E8A-4147-A177-3AD203B41FA5}">
                      <a16:colId xmlns:a16="http://schemas.microsoft.com/office/drawing/2014/main" val="20001"/>
                    </a:ext>
                  </a:extLst>
                </a:gridCol>
              </a:tblGrid>
              <a:tr h="515990">
                <a:tc>
                  <a:txBody>
                    <a:bodyPr/>
                    <a:lstStyle/>
                    <a:p>
                      <a:pPr algn="ctr"/>
                      <a:r>
                        <a:rPr lang="fr-FR" sz="2400"/>
                        <a:t>ROLES</a:t>
                      </a:r>
                    </a:p>
                  </a:txBody>
                  <a:tcPr>
                    <a:solidFill>
                      <a:srgbClr val="40BAD2"/>
                    </a:solidFill>
                  </a:tcPr>
                </a:tc>
                <a:tc>
                  <a:txBody>
                    <a:bodyPr/>
                    <a:lstStyle/>
                    <a:p>
                      <a:pPr algn="ctr"/>
                      <a:r>
                        <a:rPr lang="fr-FR" sz="2400"/>
                        <a:t>TACHES-COMPETENCES</a:t>
                      </a:r>
                      <a:endParaRPr lang="fr-FR" sz="2400">
                        <a:solidFill>
                          <a:srgbClr val="3399FF"/>
                        </a:solidFill>
                      </a:endParaRPr>
                    </a:p>
                  </a:txBody>
                  <a:tcPr>
                    <a:solidFill>
                      <a:srgbClr val="40BAD2"/>
                    </a:solidFill>
                  </a:tcPr>
                </a:tc>
                <a:extLst>
                  <a:ext uri="{0D108BD9-81ED-4DB2-BD59-A6C34878D82A}">
                    <a16:rowId xmlns:a16="http://schemas.microsoft.com/office/drawing/2014/main" val="10000"/>
                  </a:ext>
                </a:extLst>
              </a:tr>
              <a:tr h="948118">
                <a:tc>
                  <a:txBody>
                    <a:bodyPr/>
                    <a:lstStyle/>
                    <a:p>
                      <a:pPr algn="ctr"/>
                      <a:r>
                        <a:rPr lang="fr-FR" sz="1600" b="1">
                          <a:solidFill>
                            <a:srgbClr val="002060"/>
                          </a:solidFill>
                          <a:latin typeface="Aptos" panose="020B0004020202020204" pitchFamily="34" charset="0"/>
                        </a:rPr>
                        <a:t>JUGE/</a:t>
                      </a:r>
                    </a:p>
                    <a:p>
                      <a:pPr algn="ctr"/>
                      <a:r>
                        <a:rPr lang="fr-FR" sz="1600" b="1">
                          <a:solidFill>
                            <a:srgbClr val="002060"/>
                          </a:solidFill>
                          <a:latin typeface="Aptos" panose="020B0004020202020204" pitchFamily="34" charset="0"/>
                        </a:rPr>
                        <a:t>SIGNALEUR</a:t>
                      </a:r>
                    </a:p>
                    <a:p>
                      <a:pPr algn="ctr"/>
                      <a:r>
                        <a:rPr lang="fr-FR" b="1">
                          <a:solidFill>
                            <a:srgbClr val="002060"/>
                          </a:solidFill>
                          <a:latin typeface="Aptos" panose="020B0004020202020204" pitchFamily="34" charset="0"/>
                        </a:rPr>
                        <a:t>CROSS ET RELAIS</a:t>
                      </a:r>
                    </a:p>
                    <a:p>
                      <a:pPr algn="ctr"/>
                      <a:endParaRPr lang="fr-FR" b="1">
                        <a:solidFill>
                          <a:srgbClr val="002060"/>
                        </a:solidFill>
                        <a:latin typeface="Aptos" panose="020B0004020202020204" pitchFamily="34" charset="0"/>
                      </a:endParaRPr>
                    </a:p>
                  </a:txBody>
                  <a:tcPr anchor="ctr"/>
                </a:tc>
                <a:tc>
                  <a:txBody>
                    <a:bodyPr/>
                    <a:lstStyle/>
                    <a:p>
                      <a:pPr marL="0" indent="0">
                        <a:buFont typeface="Arial" panose="020B0604020202020204" pitchFamily="34" charset="0"/>
                        <a:buNone/>
                      </a:pPr>
                      <a:r>
                        <a:rPr lang="fr-FR" sz="1600" b="1" u="sng">
                          <a:solidFill>
                            <a:srgbClr val="002060"/>
                          </a:solidFill>
                          <a:latin typeface="Aptos" panose="020B0004020202020204" pitchFamily="34" charset="0"/>
                        </a:rPr>
                        <a:t>Départ :</a:t>
                      </a:r>
                    </a:p>
                    <a:p>
                      <a:pPr marL="285750" indent="-285750">
                        <a:buFont typeface="Arial" panose="020B0604020202020204" pitchFamily="34" charset="0"/>
                        <a:buChar char="•"/>
                      </a:pPr>
                      <a:r>
                        <a:rPr lang="fr-FR" sz="1600">
                          <a:latin typeface="Aptos" panose="020B0004020202020204" pitchFamily="34" charset="0"/>
                        </a:rPr>
                        <a:t>Aide l’adulte référent à réaliser la mise en grille. </a:t>
                      </a:r>
                    </a:p>
                    <a:p>
                      <a:pPr marL="285750" indent="-285750">
                        <a:spcAft>
                          <a:spcPts val="600"/>
                        </a:spcAft>
                        <a:buFont typeface="Arial" panose="020B0604020202020204" pitchFamily="34" charset="0"/>
                        <a:buChar char="•"/>
                      </a:pPr>
                      <a:r>
                        <a:rPr lang="fr-FR" sz="1600">
                          <a:latin typeface="Aptos" panose="020B0004020202020204" pitchFamily="34" charset="0"/>
                        </a:rPr>
                        <a:t>Participe au starter et lance le chronométrage. </a:t>
                      </a:r>
                    </a:p>
                    <a:p>
                      <a:pPr marL="0" indent="0">
                        <a:buFont typeface="Arial" panose="020B0604020202020204" pitchFamily="34" charset="0"/>
                        <a:buNone/>
                      </a:pPr>
                      <a:r>
                        <a:rPr lang="fr-FR" sz="1600" b="1" u="sng">
                          <a:solidFill>
                            <a:srgbClr val="002060"/>
                          </a:solidFill>
                          <a:latin typeface="Aptos" panose="020B0004020202020204" pitchFamily="34" charset="0"/>
                        </a:rPr>
                        <a:t>Parcours : </a:t>
                      </a:r>
                    </a:p>
                    <a:p>
                      <a:pPr marL="285750" indent="-285750">
                        <a:buFont typeface="Arial" panose="020B0604020202020204" pitchFamily="34" charset="0"/>
                        <a:buChar char="•"/>
                      </a:pPr>
                      <a:r>
                        <a:rPr lang="fr-FR" sz="1600">
                          <a:latin typeface="Aptos" panose="020B0004020202020204" pitchFamily="34" charset="0"/>
                        </a:rPr>
                        <a:t>Assure une fonction de sécurité par rapport à des intersections de voies ou circulation éventuelle.</a:t>
                      </a:r>
                    </a:p>
                    <a:p>
                      <a:pPr marL="285750" indent="-285750">
                        <a:buFont typeface="Arial" panose="020B0604020202020204" pitchFamily="34" charset="0"/>
                        <a:buChar char="•"/>
                      </a:pPr>
                      <a:r>
                        <a:rPr lang="fr-FR" sz="1600">
                          <a:latin typeface="Aptos" panose="020B0004020202020204" pitchFamily="34" charset="0"/>
                        </a:rPr>
                        <a:t>Oriente les concurrents à des points particuliers du parcours si besoin.</a:t>
                      </a:r>
                    </a:p>
                    <a:p>
                      <a:pPr marL="285750" indent="-285750">
                        <a:buFont typeface="Arial" panose="020B0604020202020204" pitchFamily="34" charset="0"/>
                        <a:buChar char="•"/>
                      </a:pPr>
                      <a:r>
                        <a:rPr lang="fr-FR" sz="1600">
                          <a:latin typeface="Aptos" panose="020B0004020202020204" pitchFamily="34" charset="0"/>
                        </a:rPr>
                        <a:t>S’assure du passage des concurrents par un pointage.</a:t>
                      </a:r>
                    </a:p>
                    <a:p>
                      <a:pPr marL="285750" indent="-285750">
                        <a:buFont typeface="Arial" panose="020B0604020202020204" pitchFamily="34" charset="0"/>
                        <a:buChar char="•"/>
                      </a:pPr>
                      <a:r>
                        <a:rPr lang="fr-FR" sz="1600">
                          <a:latin typeface="Aptos" panose="020B0004020202020204" pitchFamily="34" charset="0"/>
                        </a:rPr>
                        <a:t>Note le n° de dossard si un concurrent a commis une infraction au règlement.</a:t>
                      </a:r>
                    </a:p>
                    <a:p>
                      <a:pPr marL="285750" indent="-285750">
                        <a:spcAft>
                          <a:spcPts val="600"/>
                        </a:spcAft>
                        <a:buFont typeface="Arial" panose="020B0604020202020204" pitchFamily="34" charset="0"/>
                        <a:buChar char="•"/>
                      </a:pPr>
                      <a:r>
                        <a:rPr lang="fr-FR" sz="1600">
                          <a:latin typeface="Aptos" panose="020B0004020202020204" pitchFamily="34" charset="0"/>
                        </a:rPr>
                        <a:t>Prévient de façon claire et précise le lieu et la nature d’un éventuel incident. Protège et porte secours à la victime en attendant les secours. </a:t>
                      </a:r>
                    </a:p>
                    <a:p>
                      <a:pPr marL="0" indent="0">
                        <a:buFont typeface="Arial" panose="020B0604020202020204" pitchFamily="34" charset="0"/>
                        <a:buNone/>
                      </a:pPr>
                      <a:r>
                        <a:rPr lang="fr-FR" sz="1600" b="1" u="sng">
                          <a:solidFill>
                            <a:srgbClr val="002060"/>
                          </a:solidFill>
                          <a:latin typeface="Aptos" panose="020B0004020202020204" pitchFamily="34" charset="0"/>
                        </a:rPr>
                        <a:t>Zone de relais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sz="1600" kern="1200">
                          <a:solidFill>
                            <a:schemeClr val="dk1"/>
                          </a:solidFill>
                          <a:latin typeface="Aptos" panose="020B0004020202020204" pitchFamily="34" charset="0"/>
                          <a:ea typeface="+mn-ea"/>
                          <a:cs typeface="+mn-cs"/>
                        </a:rPr>
                        <a:t>Filme le passage des concurrents dans la zone de relais. Annonce à un adulte référent un éventuel litige. </a:t>
                      </a:r>
                      <a:endParaRPr lang="fr-FR" sz="1600" b="1" u="sng">
                        <a:solidFill>
                          <a:srgbClr val="00206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1" u="sng">
                          <a:solidFill>
                            <a:srgbClr val="002060"/>
                          </a:solidFill>
                          <a:latin typeface="Aptos" panose="020B0004020202020204" pitchFamily="34" charset="0"/>
                        </a:rPr>
                        <a:t>Arrivée:</a:t>
                      </a:r>
                    </a:p>
                    <a:p>
                      <a:pPr marL="285750" indent="-285750">
                        <a:buFont typeface="Arial" panose="020B0604020202020204" pitchFamily="34" charset="0"/>
                        <a:buChar char="•"/>
                      </a:pPr>
                      <a:r>
                        <a:rPr lang="fr-FR" sz="1600">
                          <a:latin typeface="Aptos" panose="020B0004020202020204" pitchFamily="34" charset="0"/>
                        </a:rPr>
                        <a:t>Filme l’arrivée des concurrents avec une tablette.</a:t>
                      </a:r>
                    </a:p>
                    <a:p>
                      <a:pPr marL="285750" indent="-285750">
                        <a:buFont typeface="Arial" panose="020B0604020202020204" pitchFamily="34" charset="0"/>
                        <a:buChar char="•"/>
                      </a:pPr>
                      <a:r>
                        <a:rPr lang="fr-FR" sz="1600">
                          <a:latin typeface="Aptos" panose="020B0004020202020204" pitchFamily="34" charset="0"/>
                        </a:rPr>
                        <a:t>Annonce le numéro de dossard des élèves à l’arrivée</a:t>
                      </a:r>
                    </a:p>
                    <a:p>
                      <a:pPr marL="285750" indent="-285750">
                        <a:buFont typeface="Arial" panose="020B0604020202020204" pitchFamily="34" charset="0"/>
                        <a:buChar char="•"/>
                      </a:pPr>
                      <a:r>
                        <a:rPr lang="fr-FR" sz="1600">
                          <a:latin typeface="Aptos" panose="020B0004020202020204" pitchFamily="34" charset="0"/>
                        </a:rPr>
                        <a:t>Chronométrage avec un adulte référent.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463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AB182A-E324-0D0E-292D-B88995620C4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5D98D45-2A98-FAA6-3EAD-8E78814BA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4AE5CF78-94E4-0AA8-C59C-B004F0D30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36856142-915D-C3E8-FF1D-6853DBB09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C8356EF-3F6F-F86A-3568-CD87F2C9C495}"/>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ÉVALUATION</a:t>
            </a:r>
          </a:p>
        </p:txBody>
      </p:sp>
      <p:sp>
        <p:nvSpPr>
          <p:cNvPr id="19" name="Rectangle 18">
            <a:extLst>
              <a:ext uri="{FF2B5EF4-FFF2-40B4-BE49-F238E27FC236}">
                <a16:creationId xmlns:a16="http://schemas.microsoft.com/office/drawing/2014/main" id="{E1455EC2-2DBE-0F9A-BAF1-5DFE0BABE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D5FDDCFA-5A94-EECE-7008-FB2C191CEE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346484A-6F1A-E6B9-670E-32F0064D2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64EFF983-19A5-80E6-04D4-A4A24EDA80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9CBDB010-750E-5477-77ED-4425FF6C9414}"/>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pic>
        <p:nvPicPr>
          <p:cNvPr id="5" name="Image 4">
            <a:extLst>
              <a:ext uri="{FF2B5EF4-FFF2-40B4-BE49-F238E27FC236}">
                <a16:creationId xmlns:a16="http://schemas.microsoft.com/office/drawing/2014/main" id="{D19AD326-7788-1356-8D95-093665DC2916}"/>
              </a:ext>
            </a:extLst>
          </p:cNvPr>
          <p:cNvPicPr>
            <a:picLocks noChangeAspect="1"/>
          </p:cNvPicPr>
          <p:nvPr/>
        </p:nvPicPr>
        <p:blipFill>
          <a:blip r:embed="rId3"/>
          <a:stretch>
            <a:fillRect/>
          </a:stretch>
        </p:blipFill>
        <p:spPr>
          <a:xfrm>
            <a:off x="6059779" y="2861768"/>
            <a:ext cx="2402684" cy="2686639"/>
          </a:xfrm>
          <a:prstGeom prst="rect">
            <a:avLst/>
          </a:prstGeom>
        </p:spPr>
      </p:pic>
    </p:spTree>
    <p:extLst>
      <p:ext uri="{BB962C8B-B14F-4D97-AF65-F5344CB8AC3E}">
        <p14:creationId xmlns:p14="http://schemas.microsoft.com/office/powerpoint/2010/main" val="1428053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88532-F8CC-81C9-83A3-C16099F258A8}"/>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270F3E97-2E3A-4D2F-4281-E6CD06F82DE9}"/>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3D5B0BF8-CBD3-B4A4-B5D1-41A442EF1849}"/>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H.	FICHE D’ÉVALUATION</a:t>
            </a:r>
            <a:endParaRPr lang="en-US">
              <a:solidFill>
                <a:schemeClr val="bg1"/>
              </a:solidFill>
            </a:endParaRPr>
          </a:p>
        </p:txBody>
      </p:sp>
      <p:sp>
        <p:nvSpPr>
          <p:cNvPr id="2" name="ZoneTexte 1">
            <a:extLst>
              <a:ext uri="{FF2B5EF4-FFF2-40B4-BE49-F238E27FC236}">
                <a16:creationId xmlns:a16="http://schemas.microsoft.com/office/drawing/2014/main" id="{E0F10C5D-30D0-4121-BDB8-4C8A28D4E0E1}"/>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5" name="Tableau 4">
            <a:extLst>
              <a:ext uri="{FF2B5EF4-FFF2-40B4-BE49-F238E27FC236}">
                <a16:creationId xmlns:a16="http://schemas.microsoft.com/office/drawing/2014/main" id="{9F6EE8C3-C007-1A6E-DE66-72F114E571A9}"/>
              </a:ext>
            </a:extLst>
          </p:cNvPr>
          <p:cNvGraphicFramePr>
            <a:graphicFrameLocks noGrp="1"/>
          </p:cNvGraphicFramePr>
          <p:nvPr>
            <p:extLst>
              <p:ext uri="{D42A27DB-BD31-4B8C-83A1-F6EECF244321}">
                <p14:modId xmlns:p14="http://schemas.microsoft.com/office/powerpoint/2010/main" val="3102594975"/>
              </p:ext>
            </p:extLst>
          </p:nvPr>
        </p:nvGraphicFramePr>
        <p:xfrm>
          <a:off x="261700" y="1556792"/>
          <a:ext cx="8609645" cy="5013960"/>
        </p:xfrm>
        <a:graphic>
          <a:graphicData uri="http://schemas.openxmlformats.org/drawingml/2006/table">
            <a:tbl>
              <a:tblPr firstRow="1" bandRow="1">
                <a:tableStyleId>{5C22544A-7EE6-4342-B048-85BDC9FD1C3A}</a:tableStyleId>
              </a:tblPr>
              <a:tblGrid>
                <a:gridCol w="1517645">
                  <a:extLst>
                    <a:ext uri="{9D8B030D-6E8A-4147-A177-3AD203B41FA5}">
                      <a16:colId xmlns:a16="http://schemas.microsoft.com/office/drawing/2014/main" val="20000"/>
                    </a:ext>
                  </a:extLst>
                </a:gridCol>
                <a:gridCol w="4284000">
                  <a:extLst>
                    <a:ext uri="{9D8B030D-6E8A-4147-A177-3AD203B41FA5}">
                      <a16:colId xmlns:a16="http://schemas.microsoft.com/office/drawing/2014/main" val="20001"/>
                    </a:ext>
                  </a:extLst>
                </a:gridCol>
                <a:gridCol w="468000">
                  <a:extLst>
                    <a:ext uri="{9D8B030D-6E8A-4147-A177-3AD203B41FA5}">
                      <a16:colId xmlns:a16="http://schemas.microsoft.com/office/drawing/2014/main" val="20002"/>
                    </a:ext>
                  </a:extLst>
                </a:gridCol>
                <a:gridCol w="468000">
                  <a:extLst>
                    <a:ext uri="{9D8B030D-6E8A-4147-A177-3AD203B41FA5}">
                      <a16:colId xmlns:a16="http://schemas.microsoft.com/office/drawing/2014/main" val="20003"/>
                    </a:ext>
                  </a:extLst>
                </a:gridCol>
                <a:gridCol w="468000">
                  <a:extLst>
                    <a:ext uri="{9D8B030D-6E8A-4147-A177-3AD203B41FA5}">
                      <a16:colId xmlns:a16="http://schemas.microsoft.com/office/drawing/2014/main" val="20004"/>
                    </a:ext>
                  </a:extLst>
                </a:gridCol>
                <a:gridCol w="468000">
                  <a:extLst>
                    <a:ext uri="{9D8B030D-6E8A-4147-A177-3AD203B41FA5}">
                      <a16:colId xmlns:a16="http://schemas.microsoft.com/office/drawing/2014/main" val="20005"/>
                    </a:ext>
                  </a:extLst>
                </a:gridCol>
                <a:gridCol w="468000">
                  <a:extLst>
                    <a:ext uri="{9D8B030D-6E8A-4147-A177-3AD203B41FA5}">
                      <a16:colId xmlns:a16="http://schemas.microsoft.com/office/drawing/2014/main" val="20006"/>
                    </a:ext>
                  </a:extLst>
                </a:gridCol>
                <a:gridCol w="468000">
                  <a:extLst>
                    <a:ext uri="{9D8B030D-6E8A-4147-A177-3AD203B41FA5}">
                      <a16:colId xmlns:a16="http://schemas.microsoft.com/office/drawing/2014/main" val="20007"/>
                    </a:ext>
                  </a:extLst>
                </a:gridCol>
              </a:tblGrid>
              <a:tr h="211144">
                <a:tc rowSpan="2">
                  <a:txBody>
                    <a:bodyPr/>
                    <a:lstStyle/>
                    <a:p>
                      <a:pPr algn="ctr"/>
                      <a:r>
                        <a:rPr lang="fr-FR"/>
                        <a:t>Critères</a:t>
                      </a:r>
                      <a:r>
                        <a:rPr lang="fr-FR" baseline="0"/>
                        <a:t> </a:t>
                      </a:r>
                      <a:endParaRPr lang="fr-FR"/>
                    </a:p>
                  </a:txBody>
                  <a:tcPr anchor="ctr"/>
                </a:tc>
                <a:tc rowSpan="2">
                  <a:txBody>
                    <a:bodyPr/>
                    <a:lstStyle/>
                    <a:p>
                      <a:pPr algn="ctr"/>
                      <a:r>
                        <a:rPr lang="fr-FR"/>
                        <a:t>Indicateurs</a:t>
                      </a:r>
                    </a:p>
                  </a:txBody>
                  <a:tcPr anchor="ctr"/>
                </a:tc>
                <a:tc gridSpan="2">
                  <a:txBody>
                    <a:bodyPr/>
                    <a:lstStyle/>
                    <a:p>
                      <a:pPr algn="ctr"/>
                      <a:r>
                        <a:rPr lang="fr-FR" sz="1400">
                          <a:latin typeface="Aptos" panose="020B0004020202020204" pitchFamily="34" charset="0"/>
                        </a:rPr>
                        <a:t>Comité</a:t>
                      </a:r>
                    </a:p>
                  </a:txBody>
                  <a:tcPr>
                    <a:lnB w="12700" cap="flat" cmpd="sng" algn="ctr">
                      <a:solidFill>
                        <a:schemeClr val="bg1"/>
                      </a:solidFill>
                      <a:prstDash val="solid"/>
                      <a:round/>
                      <a:headEnd type="none" w="med" len="med"/>
                      <a:tailEnd type="none" w="med" len="med"/>
                    </a:lnB>
                    <a:solidFill>
                      <a:srgbClr val="2F3382"/>
                    </a:solidFill>
                  </a:tcPr>
                </a:tc>
                <a:tc hMerge="1">
                  <a:txBody>
                    <a:bodyPr/>
                    <a:lstStyle/>
                    <a:p>
                      <a:endParaRPr lang="fr-FR"/>
                    </a:p>
                  </a:txBody>
                  <a:tcPr/>
                </a:tc>
                <a:tc gridSpan="2">
                  <a:txBody>
                    <a:bodyPr/>
                    <a:lstStyle/>
                    <a:p>
                      <a:pPr algn="ctr"/>
                      <a:r>
                        <a:rPr lang="fr-FR" sz="1400">
                          <a:latin typeface="Aptos" panose="020B0004020202020204" pitchFamily="34" charset="0"/>
                        </a:rPr>
                        <a:t>Territoire</a:t>
                      </a:r>
                    </a:p>
                  </a:txBody>
                  <a:tcPr>
                    <a:lnB w="12700" cap="flat" cmpd="sng" algn="ctr">
                      <a:solidFill>
                        <a:schemeClr val="bg1"/>
                      </a:solidFill>
                      <a:prstDash val="solid"/>
                      <a:round/>
                      <a:headEnd type="none" w="med" len="med"/>
                      <a:tailEnd type="none" w="med" len="med"/>
                    </a:lnB>
                    <a:solidFill>
                      <a:srgbClr val="2F3382"/>
                    </a:solidFill>
                  </a:tcPr>
                </a:tc>
                <a:tc hMerge="1">
                  <a:txBody>
                    <a:bodyPr/>
                    <a:lstStyle/>
                    <a:p>
                      <a:endParaRPr lang="fr-FR"/>
                    </a:p>
                  </a:txBody>
                  <a:tcPr/>
                </a:tc>
                <a:tc gridSpan="2">
                  <a:txBody>
                    <a:bodyPr/>
                    <a:lstStyle/>
                    <a:p>
                      <a:pPr algn="ctr"/>
                      <a:r>
                        <a:rPr lang="fr-FR" sz="1400">
                          <a:latin typeface="Aptos" panose="020B0004020202020204" pitchFamily="34" charset="0"/>
                        </a:rPr>
                        <a:t>National</a:t>
                      </a:r>
                    </a:p>
                  </a:txBody>
                  <a:tcPr>
                    <a:lnB w="12700" cap="flat" cmpd="sng" algn="ctr">
                      <a:solidFill>
                        <a:schemeClr val="bg1"/>
                      </a:solidFill>
                      <a:prstDash val="solid"/>
                      <a:round/>
                      <a:headEnd type="none" w="med" len="med"/>
                      <a:tailEnd type="none" w="med" len="med"/>
                    </a:lnB>
                    <a:solidFill>
                      <a:srgbClr val="2F3382"/>
                    </a:solidFill>
                  </a:tcPr>
                </a:tc>
                <a:tc hMerge="1">
                  <a:txBody>
                    <a:bodyPr/>
                    <a:lstStyle/>
                    <a:p>
                      <a:endParaRPr lang="fr-FR"/>
                    </a:p>
                  </a:txBody>
                  <a:tcPr/>
                </a:tc>
                <a:extLst>
                  <a:ext uri="{0D108BD9-81ED-4DB2-BD59-A6C34878D82A}">
                    <a16:rowId xmlns:a16="http://schemas.microsoft.com/office/drawing/2014/main" val="10000"/>
                  </a:ext>
                </a:extLst>
              </a:tr>
              <a:tr h="0">
                <a:tc vMerge="1">
                  <a:txBody>
                    <a:bodyPr/>
                    <a:lstStyle/>
                    <a:p>
                      <a:endParaRPr lang="fr-FR"/>
                    </a:p>
                  </a:txBody>
                  <a:tcPr/>
                </a:tc>
                <a:tc vMerge="1">
                  <a:txBody>
                    <a:bodyPr/>
                    <a:lstStyle/>
                    <a:p>
                      <a:endParaRPr lang="fr-FR"/>
                    </a:p>
                  </a:txBody>
                  <a:tcPr/>
                </a:tc>
                <a:tc>
                  <a:txBody>
                    <a:bodyPr/>
                    <a:lstStyle/>
                    <a:p>
                      <a:pPr algn="ctr"/>
                      <a:r>
                        <a:rPr lang="fr-FR" sz="1400">
                          <a:latin typeface="Aptos" panose="020B0004020202020204" pitchFamily="34" charset="0"/>
                        </a:rPr>
                        <a:t>NA</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fr-FR" sz="1400">
                          <a:latin typeface="Aptos" panose="020B0004020202020204" pitchFamily="34" charset="0"/>
                        </a:rPr>
                        <a:t>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tc>
                  <a:txBody>
                    <a:bodyPr/>
                    <a:lstStyle/>
                    <a:p>
                      <a:pPr algn="ctr"/>
                      <a:r>
                        <a:rPr lang="fr-FR" sz="1400">
                          <a:latin typeface="Aptos" panose="020B0004020202020204" pitchFamily="34" charset="0"/>
                        </a:rPr>
                        <a:t>NA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fr-FR" sz="1400">
                          <a:latin typeface="Aptos" panose="020B0004020202020204" pitchFamily="34" charset="0"/>
                        </a:rPr>
                        <a:t>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tc>
                  <a:txBody>
                    <a:bodyPr/>
                    <a:lstStyle/>
                    <a:p>
                      <a:pPr algn="ctr"/>
                      <a:r>
                        <a:rPr lang="fr-FR" sz="1400">
                          <a:latin typeface="Aptos" panose="020B0004020202020204" pitchFamily="34" charset="0"/>
                        </a:rPr>
                        <a:t>NA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fr-FR" sz="1400">
                          <a:latin typeface="Aptos" panose="020B0004020202020204" pitchFamily="34" charset="0"/>
                        </a:rPr>
                        <a:t>A</a:t>
                      </a:r>
                    </a:p>
                  </a:txBody>
                  <a:tcP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0">
                <a:tc rowSpan="3">
                  <a:txBody>
                    <a:bodyPr/>
                    <a:lstStyle/>
                    <a:p>
                      <a:endParaRPr lang="fr-FR" sz="1200">
                        <a:solidFill>
                          <a:srgbClr val="002060"/>
                        </a:solidFill>
                        <a:latin typeface="Aptos" panose="020B0004020202020204" pitchFamily="34" charset="0"/>
                      </a:endParaRPr>
                    </a:p>
                    <a:p>
                      <a:endParaRPr lang="fr-FR" sz="1200">
                        <a:solidFill>
                          <a:srgbClr val="002060"/>
                        </a:solidFill>
                        <a:latin typeface="Aptos" panose="020B0004020202020204" pitchFamily="34" charset="0"/>
                      </a:endParaRPr>
                    </a:p>
                    <a:p>
                      <a:pPr algn="ctr"/>
                      <a:r>
                        <a:rPr lang="fr-FR" sz="1600" b="1">
                          <a:solidFill>
                            <a:srgbClr val="002060"/>
                          </a:solidFill>
                          <a:latin typeface="Aptos" panose="020B0004020202020204" pitchFamily="34" charset="0"/>
                        </a:rPr>
                        <a:t>Je connais la</a:t>
                      </a:r>
                      <a:r>
                        <a:rPr lang="fr-FR" sz="1600" b="1" baseline="0">
                          <a:solidFill>
                            <a:srgbClr val="002060"/>
                          </a:solidFill>
                          <a:latin typeface="Aptos" panose="020B0004020202020204" pitchFamily="34" charset="0"/>
                        </a:rPr>
                        <a:t> sécurité en VTT </a:t>
                      </a:r>
                      <a:endParaRPr lang="fr-FR" sz="1600" b="1">
                        <a:solidFill>
                          <a:srgbClr val="002060"/>
                        </a:solidFill>
                        <a:latin typeface="Aptos" panose="020B0004020202020204" pitchFamily="34" charset="0"/>
                      </a:endParaRPr>
                    </a:p>
                  </a:txBody>
                  <a:tcPr>
                    <a:solidFill>
                      <a:schemeClr val="accent1">
                        <a:lumMod val="20000"/>
                        <a:lumOff val="80000"/>
                      </a:schemeClr>
                    </a:solidFill>
                  </a:tcPr>
                </a:tc>
                <a:tc>
                  <a:txBody>
                    <a:bodyPr/>
                    <a:lstStyle/>
                    <a:p>
                      <a:pPr algn="just"/>
                      <a:r>
                        <a:rPr lang="fr-FR" sz="1250">
                          <a:latin typeface="Aptos" panose="020B0004020202020204" pitchFamily="34" charset="0"/>
                        </a:rPr>
                        <a:t>Je vérifie</a:t>
                      </a:r>
                      <a:r>
                        <a:rPr lang="fr-FR" sz="1250" baseline="0">
                          <a:latin typeface="Aptos" panose="020B0004020202020204" pitchFamily="34" charset="0"/>
                        </a:rPr>
                        <a:t> avant l’épreuve la conformité des VTT (bon état et sécurité).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endParaRPr lang="fr-FR"/>
                    </a:p>
                  </a:txBody>
                  <a:tcP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137216">
                <a:tc vMerge="1">
                  <a:txBody>
                    <a:bodyPr/>
                    <a:lstStyle/>
                    <a:p>
                      <a:endParaRPr lang="fr-FR"/>
                    </a:p>
                  </a:txBody>
                  <a:tcPr/>
                </a:tc>
                <a:tc>
                  <a:txBody>
                    <a:bodyPr/>
                    <a:lstStyle/>
                    <a:p>
                      <a:pPr algn="just"/>
                      <a:r>
                        <a:rPr lang="fr-FR" sz="1250">
                          <a:latin typeface="Aptos" panose="020B0004020202020204" pitchFamily="34" charset="0"/>
                        </a:rPr>
                        <a:t>Je vérifie</a:t>
                      </a:r>
                      <a:r>
                        <a:rPr lang="fr-FR" sz="1250" baseline="0">
                          <a:latin typeface="Aptos" panose="020B0004020202020204" pitchFamily="34" charset="0"/>
                        </a:rPr>
                        <a:t> et fait appliquer le respect du règlement aux vététistes : tenue , règles de circulation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3"/>
                  </a:ext>
                </a:extLst>
              </a:tr>
              <a:tr h="0">
                <a:tc vMerge="1">
                  <a:txBody>
                    <a:bodyPr/>
                    <a:lstStyle/>
                    <a:p>
                      <a:endParaRPr lang="fr-FR"/>
                    </a:p>
                  </a:txBody>
                  <a:tcPr/>
                </a:tc>
                <a:tc>
                  <a:txBody>
                    <a:bodyPr/>
                    <a:lstStyle/>
                    <a:p>
                      <a:r>
                        <a:rPr lang="fr-FR" sz="1250">
                          <a:latin typeface="Aptos" panose="020B0004020202020204" pitchFamily="34" charset="0"/>
                        </a:rPr>
                        <a:t>En cas d’incident je</a:t>
                      </a:r>
                      <a:r>
                        <a:rPr lang="fr-FR" sz="1250" baseline="0">
                          <a:latin typeface="Aptos" panose="020B0004020202020204" pitchFamily="34" charset="0"/>
                        </a:rPr>
                        <a:t> sais  protéger, alerter et secourir la victime.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4"/>
                  </a:ext>
                </a:extLst>
              </a:tr>
              <a:tr h="0">
                <a:tc rowSpan="3">
                  <a:txBody>
                    <a:bodyPr/>
                    <a:lstStyle/>
                    <a:p>
                      <a:pPr algn="ctr"/>
                      <a:endParaRPr lang="fr-FR" sz="1600" b="1">
                        <a:solidFill>
                          <a:srgbClr val="002060"/>
                        </a:solidFill>
                        <a:latin typeface="Aptos" panose="020B0004020202020204" pitchFamily="34" charset="0"/>
                      </a:endParaRPr>
                    </a:p>
                    <a:p>
                      <a:pPr algn="ctr"/>
                      <a:r>
                        <a:rPr lang="fr-FR" sz="1600" b="1">
                          <a:solidFill>
                            <a:srgbClr val="002060"/>
                          </a:solidFill>
                          <a:latin typeface="Aptos" panose="020B0004020202020204" pitchFamily="34" charset="0"/>
                        </a:rPr>
                        <a:t>Je sais communiquer efficacement</a:t>
                      </a:r>
                    </a:p>
                  </a:txBody>
                  <a:tcPr>
                    <a:solidFill>
                      <a:schemeClr val="accent1">
                        <a:lumMod val="20000"/>
                        <a:lumOff val="80000"/>
                      </a:schemeClr>
                    </a:solidFill>
                  </a:tcPr>
                </a:tc>
                <a:tc>
                  <a:txBody>
                    <a:bodyPr/>
                    <a:lstStyle/>
                    <a:p>
                      <a:pPr algn="just"/>
                      <a:r>
                        <a:rPr lang="fr-FR" sz="1250">
                          <a:latin typeface="Aptos" panose="020B0004020202020204" pitchFamily="34" charset="0"/>
                        </a:rPr>
                        <a:t>Je communique avec mon</a:t>
                      </a:r>
                      <a:r>
                        <a:rPr lang="fr-FR" sz="1250" baseline="0">
                          <a:latin typeface="Aptos" panose="020B0004020202020204" pitchFamily="34" charset="0"/>
                        </a:rPr>
                        <a:t> binôme.</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5"/>
                  </a:ext>
                </a:extLst>
              </a:tr>
              <a:tr h="0">
                <a:tc vMerge="1">
                  <a:txBody>
                    <a:bodyPr/>
                    <a:lstStyle/>
                    <a:p>
                      <a:endParaRPr lang="fr-FR"/>
                    </a:p>
                  </a:txBody>
                  <a:tcPr/>
                </a:tc>
                <a:tc>
                  <a:txBody>
                    <a:bodyPr/>
                    <a:lstStyle/>
                    <a:p>
                      <a:pPr algn="just"/>
                      <a:r>
                        <a:rPr lang="fr-FR" sz="1250">
                          <a:latin typeface="Aptos" panose="020B0004020202020204" pitchFamily="34" charset="0"/>
                        </a:rPr>
                        <a:t>Je sais</a:t>
                      </a:r>
                      <a:r>
                        <a:rPr lang="fr-FR" sz="1250" baseline="0">
                          <a:latin typeface="Aptos" panose="020B0004020202020204" pitchFamily="34" charset="0"/>
                        </a:rPr>
                        <a:t> utiliser un talkie-walkie en transmettant un message clair. </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6"/>
                  </a:ext>
                </a:extLst>
              </a:tr>
              <a:tr h="0">
                <a:tc vMerge="1">
                  <a:txBody>
                    <a:bodyPr/>
                    <a:lstStyle/>
                    <a:p>
                      <a:endParaRPr lang="fr-FR"/>
                    </a:p>
                  </a:txBody>
                  <a:tcPr/>
                </a:tc>
                <a:tc>
                  <a:txBody>
                    <a:bodyPr/>
                    <a:lstStyle/>
                    <a:p>
                      <a:pPr algn="just"/>
                      <a:r>
                        <a:rPr lang="fr-FR" sz="1250">
                          <a:latin typeface="Aptos" panose="020B0004020202020204" pitchFamily="34" charset="0"/>
                        </a:rPr>
                        <a:t>Je communique verbalement ou physiquement le</a:t>
                      </a:r>
                      <a:r>
                        <a:rPr lang="fr-FR" sz="1250" baseline="0">
                          <a:latin typeface="Aptos" panose="020B0004020202020204" pitchFamily="34" charset="0"/>
                        </a:rPr>
                        <a:t> résultat au concurrent.</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7"/>
                  </a:ext>
                </a:extLst>
              </a:tr>
              <a:tr h="0">
                <a:tc rowSpan="2">
                  <a:txBody>
                    <a:bodyPr/>
                    <a:lstStyle/>
                    <a:p>
                      <a:pPr algn="ctr"/>
                      <a:endParaRPr lang="fr-FR" sz="1600" b="1">
                        <a:solidFill>
                          <a:srgbClr val="002060"/>
                        </a:solidFill>
                        <a:latin typeface="Aptos" panose="020B0004020202020204" pitchFamily="34" charset="0"/>
                      </a:endParaRPr>
                    </a:p>
                    <a:p>
                      <a:pPr algn="ctr"/>
                      <a:r>
                        <a:rPr lang="fr-FR" sz="1600" b="1">
                          <a:solidFill>
                            <a:srgbClr val="002060"/>
                          </a:solidFill>
                          <a:latin typeface="Aptos" panose="020B0004020202020204" pitchFamily="34" charset="0"/>
                        </a:rPr>
                        <a:t>Je connais le règlement</a:t>
                      </a:r>
                    </a:p>
                  </a:txBody>
                  <a:tcPr>
                    <a:solidFill>
                      <a:schemeClr val="accent1">
                        <a:lumMod val="20000"/>
                        <a:lumOff val="80000"/>
                      </a:schemeClr>
                    </a:solidFill>
                  </a:tcPr>
                </a:tc>
                <a:tc>
                  <a:txBody>
                    <a:bodyPr/>
                    <a:lstStyle/>
                    <a:p>
                      <a:r>
                        <a:rPr lang="fr-FR" sz="1250">
                          <a:latin typeface="Aptos" panose="020B0004020202020204" pitchFamily="34" charset="0"/>
                        </a:rPr>
                        <a:t>Je connais les critères pour valider</a:t>
                      </a:r>
                      <a:r>
                        <a:rPr lang="fr-FR" sz="1250" baseline="0">
                          <a:latin typeface="Aptos" panose="020B0004020202020204" pitchFamily="34" charset="0"/>
                        </a:rPr>
                        <a:t> une porte en trial.</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08"/>
                  </a:ext>
                </a:extLst>
              </a:tr>
              <a:tr h="0">
                <a:tc vMerge="1">
                  <a:txBody>
                    <a:bodyPr/>
                    <a:lstStyle/>
                    <a:p>
                      <a:endParaRPr lang="fr-FR"/>
                    </a:p>
                  </a:txBody>
                  <a:tcPr>
                    <a:solidFill>
                      <a:schemeClr val="accent1">
                        <a:lumMod val="20000"/>
                        <a:lumOff val="80000"/>
                      </a:schemeClr>
                    </a:solidFill>
                  </a:tcPr>
                </a:tc>
                <a:tc>
                  <a:txBody>
                    <a:bodyPr/>
                    <a:lstStyle/>
                    <a:p>
                      <a:r>
                        <a:rPr lang="fr-FR" sz="1250">
                          <a:latin typeface="Aptos" panose="020B0004020202020204" pitchFamily="34" charset="0"/>
                        </a:rPr>
                        <a:t>Je connais les critères pour valider le passage</a:t>
                      </a:r>
                      <a:r>
                        <a:rPr lang="fr-FR" sz="1250" baseline="0">
                          <a:latin typeface="Aptos" panose="020B0004020202020204" pitchFamily="34" charset="0"/>
                        </a:rPr>
                        <a:t> d’un relais en équipe.</a:t>
                      </a:r>
                      <a:endParaRPr lang="fr-FR" sz="1250">
                        <a:latin typeface="Aptos" panose="020B0004020202020204" pitchFamily="34" charset="0"/>
                      </a:endParaRP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10"/>
                  </a:ext>
                </a:extLst>
              </a:tr>
              <a:tr h="0">
                <a:tc rowSpan="2">
                  <a:txBody>
                    <a:bodyPr/>
                    <a:lstStyle/>
                    <a:p>
                      <a:pPr algn="ctr"/>
                      <a:r>
                        <a:rPr lang="fr-FR" sz="1600" b="1">
                          <a:solidFill>
                            <a:srgbClr val="002060"/>
                          </a:solidFill>
                          <a:latin typeface="Aptos" panose="020B0004020202020204" pitchFamily="34" charset="0"/>
                        </a:rPr>
                        <a:t>Je gère</a:t>
                      </a:r>
                      <a:r>
                        <a:rPr lang="fr-FR" sz="1600" b="1" baseline="0">
                          <a:solidFill>
                            <a:srgbClr val="002060"/>
                          </a:solidFill>
                          <a:latin typeface="Aptos" panose="020B0004020202020204" pitchFamily="34" charset="0"/>
                        </a:rPr>
                        <a:t> ma compétition</a:t>
                      </a:r>
                      <a:endParaRPr lang="fr-FR" sz="1600" b="1">
                        <a:solidFill>
                          <a:srgbClr val="002060"/>
                        </a:solidFill>
                        <a:latin typeface="Aptos" panose="020B0004020202020204" pitchFamily="34" charset="0"/>
                      </a:endParaRPr>
                    </a:p>
                  </a:txBody>
                  <a:tcPr>
                    <a:solidFill>
                      <a:schemeClr val="accent1">
                        <a:lumMod val="20000"/>
                        <a:lumOff val="80000"/>
                      </a:schemeClr>
                    </a:solidFill>
                  </a:tcPr>
                </a:tc>
                <a:tc>
                  <a:txBody>
                    <a:bodyPr/>
                    <a:lstStyle/>
                    <a:p>
                      <a:r>
                        <a:rPr lang="fr-FR" sz="1250">
                          <a:latin typeface="Aptos" panose="020B0004020202020204" pitchFamily="34" charset="0"/>
                        </a:rPr>
                        <a:t>Je remplis la feuille de route sans me faire influencer.</a:t>
                      </a: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11"/>
                  </a:ext>
                </a:extLst>
              </a:tr>
              <a:tr h="370840">
                <a:tc vMerge="1">
                  <a:txBody>
                    <a:bodyPr/>
                    <a:lstStyle/>
                    <a:p>
                      <a:pPr algn="ctr"/>
                      <a:endParaRPr lang="fr-FR" sz="1600" b="1">
                        <a:solidFill>
                          <a:schemeClr val="tx2">
                            <a:lumMod val="60000"/>
                            <a:lumOff val="40000"/>
                          </a:schemeClr>
                        </a:solidFill>
                      </a:endParaRPr>
                    </a:p>
                  </a:txBody>
                  <a:tcPr>
                    <a:solidFill>
                      <a:schemeClr val="accent1">
                        <a:lumMod val="20000"/>
                        <a:lumOff val="80000"/>
                      </a:schemeClr>
                    </a:solidFill>
                  </a:tcPr>
                </a:tc>
                <a:tc>
                  <a:txBody>
                    <a:bodyPr/>
                    <a:lstStyle/>
                    <a:p>
                      <a:r>
                        <a:rPr lang="fr-FR" sz="1250">
                          <a:latin typeface="Aptos" panose="020B0004020202020204" pitchFamily="34" charset="0"/>
                        </a:rPr>
                        <a:t>En cas de doute ou litige, je me renseigne auprès de la personne référente. </a:t>
                      </a:r>
                    </a:p>
                  </a:txBody>
                  <a:tcPr anchor="ct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tc>
                  <a:txBody>
                    <a:bodyPr/>
                    <a:lstStyle/>
                    <a:p>
                      <a:endParaRPr lang="fr-FR"/>
                    </a:p>
                  </a:txBody>
                  <a:tcPr>
                    <a:solidFill>
                      <a:schemeClr val="accent1">
                        <a:lumMod val="20000"/>
                        <a:lumOff val="8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8223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2A83-F363-F9EB-4190-BE71A5C14299}"/>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86DB19F-BB0D-7EC3-6419-1206670689B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2E9AC57-F7DF-804A-85CF-18F9BF593D1D}"/>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H.	QCM TERRITOIRE</a:t>
            </a:r>
            <a:endParaRPr lang="en-US">
              <a:solidFill>
                <a:schemeClr val="bg1"/>
              </a:solidFill>
            </a:endParaRPr>
          </a:p>
        </p:txBody>
      </p:sp>
      <p:sp>
        <p:nvSpPr>
          <p:cNvPr id="2" name="ZoneTexte 1">
            <a:extLst>
              <a:ext uri="{FF2B5EF4-FFF2-40B4-BE49-F238E27FC236}">
                <a16:creationId xmlns:a16="http://schemas.microsoft.com/office/drawing/2014/main" id="{0EA63C6C-0535-4A23-3785-39608BAA6759}"/>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4" name="Tableau 3">
            <a:extLst>
              <a:ext uri="{FF2B5EF4-FFF2-40B4-BE49-F238E27FC236}">
                <a16:creationId xmlns:a16="http://schemas.microsoft.com/office/drawing/2014/main" id="{E0475DB0-804A-55A9-9077-F9A9E42BE6F2}"/>
              </a:ext>
            </a:extLst>
          </p:cNvPr>
          <p:cNvGraphicFramePr>
            <a:graphicFrameLocks noGrp="1"/>
          </p:cNvGraphicFramePr>
          <p:nvPr>
            <p:extLst>
              <p:ext uri="{D42A27DB-BD31-4B8C-83A1-F6EECF244321}">
                <p14:modId xmlns:p14="http://schemas.microsoft.com/office/powerpoint/2010/main" val="3607433562"/>
              </p:ext>
            </p:extLst>
          </p:nvPr>
        </p:nvGraphicFramePr>
        <p:xfrm>
          <a:off x="210039" y="1488907"/>
          <a:ext cx="8676000" cy="5155773"/>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32000">
                  <a:extLst>
                    <a:ext uri="{9D8B030D-6E8A-4147-A177-3AD203B41FA5}">
                      <a16:colId xmlns:a16="http://schemas.microsoft.com/office/drawing/2014/main" val="20001"/>
                    </a:ext>
                  </a:extLst>
                </a:gridCol>
                <a:gridCol w="1332000">
                  <a:extLst>
                    <a:ext uri="{9D8B030D-6E8A-4147-A177-3AD203B41FA5}">
                      <a16:colId xmlns:a16="http://schemas.microsoft.com/office/drawing/2014/main" val="20002"/>
                    </a:ext>
                  </a:extLst>
                </a:gridCol>
                <a:gridCol w="1332000">
                  <a:extLst>
                    <a:ext uri="{9D8B030D-6E8A-4147-A177-3AD203B41FA5}">
                      <a16:colId xmlns:a16="http://schemas.microsoft.com/office/drawing/2014/main" val="20003"/>
                    </a:ext>
                  </a:extLst>
                </a:gridCol>
              </a:tblGrid>
              <a:tr h="475253">
                <a:tc>
                  <a:txBody>
                    <a:bodyPr/>
                    <a:lstStyle/>
                    <a:p>
                      <a:pPr algn="ctr"/>
                      <a:r>
                        <a:rPr lang="fr-FR"/>
                        <a:t>QUESTIONS </a:t>
                      </a:r>
                    </a:p>
                  </a:txBody>
                  <a:tcPr anchor="ctr">
                    <a:solidFill>
                      <a:srgbClr val="F04621"/>
                    </a:solidFill>
                  </a:tcPr>
                </a:tc>
                <a:tc gridSpan="3">
                  <a:txBody>
                    <a:bodyPr/>
                    <a:lstStyle/>
                    <a:p>
                      <a:pPr algn="ctr"/>
                      <a:r>
                        <a:rPr lang="fr-FR"/>
                        <a:t>Réponse(s)</a:t>
                      </a:r>
                      <a:r>
                        <a:rPr lang="fr-FR" baseline="0"/>
                        <a:t> à entourer</a:t>
                      </a:r>
                      <a:endParaRPr lang="fr-FR"/>
                    </a:p>
                  </a:txBody>
                  <a:tcPr anchor="ctr">
                    <a:solidFill>
                      <a:srgbClr val="F0462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75253">
                <a:tc>
                  <a:txBody>
                    <a:bodyPr/>
                    <a:lstStyle/>
                    <a:p>
                      <a:pPr algn="ctr"/>
                      <a:r>
                        <a:rPr lang="fr-FR" sz="1400" b="1">
                          <a:solidFill>
                            <a:srgbClr val="2F3382"/>
                          </a:solidFill>
                          <a:latin typeface="Aptos" panose="020B0004020202020204" pitchFamily="34" charset="0"/>
                        </a:rPr>
                        <a:t>Combien de concurrents y-a-t-il dans une équipe pour qu’elle soit classée en championnat chez les hommes ? </a:t>
                      </a:r>
                    </a:p>
                  </a:txBody>
                  <a:tcPr/>
                </a:tc>
                <a:tc>
                  <a:txBody>
                    <a:bodyPr/>
                    <a:lstStyle/>
                    <a:p>
                      <a:pPr algn="ctr"/>
                      <a:r>
                        <a:rPr lang="fr-FR" sz="1100">
                          <a:latin typeface="Arial" panose="020B0604020202020204" pitchFamily="34" charset="0"/>
                          <a:cs typeface="Arial" panose="020B0604020202020204" pitchFamily="34" charset="0"/>
                        </a:rPr>
                        <a:t>    2</a:t>
                      </a:r>
                    </a:p>
                  </a:txBody>
                  <a:tcPr anchor="ctr"/>
                </a:tc>
                <a:tc>
                  <a:txBody>
                    <a:bodyPr/>
                    <a:lstStyle/>
                    <a:p>
                      <a:pPr algn="ctr"/>
                      <a:r>
                        <a:rPr lang="fr-FR" sz="1100">
                          <a:latin typeface="Arial" panose="020B0604020202020204" pitchFamily="34" charset="0"/>
                          <a:cs typeface="Arial" panose="020B0604020202020204" pitchFamily="34" charset="0"/>
                        </a:rPr>
                        <a:t>3</a:t>
                      </a:r>
                    </a:p>
                  </a:txBody>
                  <a:tcPr anchor="ctr"/>
                </a:tc>
                <a:tc>
                  <a:txBody>
                    <a:bodyPr/>
                    <a:lstStyle/>
                    <a:p>
                      <a:pPr algn="ctr"/>
                      <a:r>
                        <a:rPr lang="fr-FR" sz="110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10001"/>
                  </a:ext>
                </a:extLst>
              </a:tr>
              <a:tr h="475253">
                <a:tc>
                  <a:txBody>
                    <a:bodyPr/>
                    <a:lstStyle/>
                    <a:p>
                      <a:pPr algn="ctr"/>
                      <a:r>
                        <a:rPr lang="fr-FR" sz="1400" b="1">
                          <a:solidFill>
                            <a:srgbClr val="2F3382"/>
                          </a:solidFill>
                          <a:latin typeface="Aptos" panose="020B0004020202020204" pitchFamily="34" charset="0"/>
                        </a:rPr>
                        <a:t>Quels sont les éléments du VTT à vérifier lors du contrôle sécurité ? </a:t>
                      </a:r>
                    </a:p>
                  </a:txBody>
                  <a:tcPr/>
                </a:tc>
                <a:tc>
                  <a:txBody>
                    <a:bodyPr/>
                    <a:lstStyle/>
                    <a:p>
                      <a:pPr algn="ctr"/>
                      <a:r>
                        <a:rPr lang="fr-FR" sz="1100">
                          <a:latin typeface="Arial" panose="020B0604020202020204" pitchFamily="34" charset="0"/>
                          <a:cs typeface="Arial" panose="020B0604020202020204" pitchFamily="34" charset="0"/>
                        </a:rPr>
                        <a:t>Freins</a:t>
                      </a:r>
                    </a:p>
                  </a:txBody>
                  <a:tcPr anchor="ctr"/>
                </a:tc>
                <a:tc>
                  <a:txBody>
                    <a:bodyPr/>
                    <a:lstStyle/>
                    <a:p>
                      <a:pPr algn="ctr"/>
                      <a:r>
                        <a:rPr lang="fr-FR" sz="1100">
                          <a:latin typeface="Arial" panose="020B0604020202020204" pitchFamily="34" charset="0"/>
                          <a:cs typeface="Arial" panose="020B0604020202020204" pitchFamily="34" charset="0"/>
                        </a:rPr>
                        <a:t>Bouchons de cintre </a:t>
                      </a:r>
                    </a:p>
                  </a:txBody>
                  <a:tcPr anchor="ctr"/>
                </a:tc>
                <a:tc>
                  <a:txBody>
                    <a:bodyPr/>
                    <a:lstStyle/>
                    <a:p>
                      <a:pPr algn="ctr"/>
                      <a:r>
                        <a:rPr lang="fr-FR" sz="1100">
                          <a:latin typeface="Arial" panose="020B0604020202020204" pitchFamily="34" charset="0"/>
                          <a:cs typeface="Arial" panose="020B0604020202020204" pitchFamily="34" charset="0"/>
                        </a:rPr>
                        <a:t>Pédales </a:t>
                      </a:r>
                    </a:p>
                  </a:txBody>
                  <a:tcPr anchor="ctr"/>
                </a:tc>
                <a:extLst>
                  <a:ext uri="{0D108BD9-81ED-4DB2-BD59-A6C34878D82A}">
                    <a16:rowId xmlns:a16="http://schemas.microsoft.com/office/drawing/2014/main" val="10002"/>
                  </a:ext>
                </a:extLst>
              </a:tr>
              <a:tr h="475253">
                <a:tc>
                  <a:txBody>
                    <a:bodyPr/>
                    <a:lstStyle/>
                    <a:p>
                      <a:pPr algn="ctr"/>
                      <a:r>
                        <a:rPr lang="fr-FR" sz="1400" b="1">
                          <a:solidFill>
                            <a:srgbClr val="2F3382"/>
                          </a:solidFill>
                          <a:latin typeface="Aptos" panose="020B0004020202020204" pitchFamily="34" charset="0"/>
                        </a:rPr>
                        <a:t>Que faut-il vérifier pour s’assurer que le casque remplisse sa fonction ? </a:t>
                      </a:r>
                    </a:p>
                  </a:txBody>
                  <a:tcPr/>
                </a:tc>
                <a:tc>
                  <a:txBody>
                    <a:bodyPr/>
                    <a:lstStyle/>
                    <a:p>
                      <a:pPr algn="ctr"/>
                      <a:r>
                        <a:rPr lang="fr-FR" sz="1100">
                          <a:latin typeface="Arial" panose="020B0604020202020204" pitchFamily="34" charset="0"/>
                          <a:cs typeface="Arial" panose="020B0604020202020204" pitchFamily="34" charset="0"/>
                        </a:rPr>
                        <a:t>Casque norme CE</a:t>
                      </a:r>
                    </a:p>
                  </a:txBody>
                  <a:tcPr anchor="ctr"/>
                </a:tc>
                <a:tc>
                  <a:txBody>
                    <a:bodyPr/>
                    <a:lstStyle/>
                    <a:p>
                      <a:pPr algn="ctr"/>
                      <a:r>
                        <a:rPr lang="fr-FR" sz="1100">
                          <a:latin typeface="Arial" panose="020B0604020202020204" pitchFamily="34" charset="0"/>
                          <a:cs typeface="Arial" panose="020B0604020202020204" pitchFamily="34" charset="0"/>
                        </a:rPr>
                        <a:t>Casque rigide</a:t>
                      </a:r>
                    </a:p>
                  </a:txBody>
                  <a:tcPr anchor="ctr"/>
                </a:tc>
                <a:tc>
                  <a:txBody>
                    <a:bodyPr/>
                    <a:lstStyle/>
                    <a:p>
                      <a:pPr algn="ctr"/>
                      <a:r>
                        <a:rPr lang="fr-FR" sz="1100">
                          <a:latin typeface="Arial" panose="020B0604020202020204" pitchFamily="34" charset="0"/>
                          <a:cs typeface="Arial" panose="020B0604020202020204" pitchFamily="34" charset="0"/>
                        </a:rPr>
                        <a:t>Jugulaire attachée et ajustée</a:t>
                      </a:r>
                    </a:p>
                  </a:txBody>
                  <a:tcPr anchor="ctr"/>
                </a:tc>
                <a:extLst>
                  <a:ext uri="{0D108BD9-81ED-4DB2-BD59-A6C34878D82A}">
                    <a16:rowId xmlns:a16="http://schemas.microsoft.com/office/drawing/2014/main" val="10003"/>
                  </a:ext>
                </a:extLst>
              </a:tr>
              <a:tr h="475253">
                <a:tc>
                  <a:txBody>
                    <a:bodyPr/>
                    <a:lstStyle/>
                    <a:p>
                      <a:pPr algn="ctr"/>
                      <a:r>
                        <a:rPr lang="fr-FR" sz="1400" b="1">
                          <a:solidFill>
                            <a:srgbClr val="2F3382"/>
                          </a:solidFill>
                          <a:latin typeface="Aptos" panose="020B0004020202020204" pitchFamily="34" charset="0"/>
                        </a:rPr>
                        <a:t>Comment s’effectue la reconnaissance du parcours Trial ? </a:t>
                      </a:r>
                    </a:p>
                  </a:txBody>
                  <a:tcPr/>
                </a:tc>
                <a:tc>
                  <a:txBody>
                    <a:bodyPr/>
                    <a:lstStyle/>
                    <a:p>
                      <a:pPr algn="ctr"/>
                      <a:r>
                        <a:rPr lang="fr-FR" sz="1100">
                          <a:latin typeface="Arial" panose="020B0604020202020204" pitchFamily="34" charset="0"/>
                          <a:cs typeface="Arial" panose="020B0604020202020204" pitchFamily="34" charset="0"/>
                        </a:rPr>
                        <a:t>A pied </a:t>
                      </a:r>
                    </a:p>
                  </a:txBody>
                  <a:tcPr anchor="ctr"/>
                </a:tc>
                <a:tc>
                  <a:txBody>
                    <a:bodyPr/>
                    <a:lstStyle/>
                    <a:p>
                      <a:pPr algn="ctr"/>
                      <a:r>
                        <a:rPr lang="fr-FR" sz="1100">
                          <a:latin typeface="Arial" panose="020B0604020202020204" pitchFamily="34" charset="0"/>
                          <a:cs typeface="Arial" panose="020B0604020202020204" pitchFamily="34" charset="0"/>
                        </a:rPr>
                        <a:t>En VTT </a:t>
                      </a:r>
                    </a:p>
                  </a:txBody>
                  <a:tcPr anchor="ctr"/>
                </a:tc>
                <a:tc>
                  <a:txBody>
                    <a:bodyPr/>
                    <a:lstStyle/>
                    <a:p>
                      <a:pPr algn="ctr"/>
                      <a:r>
                        <a:rPr lang="fr-FR" sz="1100">
                          <a:latin typeface="Arial" panose="020B0604020202020204" pitchFamily="34" charset="0"/>
                          <a:cs typeface="Arial" panose="020B0604020202020204" pitchFamily="34" charset="0"/>
                        </a:rPr>
                        <a:t>Décision</a:t>
                      </a:r>
                      <a:r>
                        <a:rPr lang="fr-FR" sz="1100" baseline="0">
                          <a:latin typeface="Arial" panose="020B0604020202020204" pitchFamily="34" charset="0"/>
                          <a:cs typeface="Arial" panose="020B0604020202020204" pitchFamily="34" charset="0"/>
                        </a:rPr>
                        <a:t> du juge</a:t>
                      </a:r>
                      <a:endParaRPr lang="fr-FR"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75253">
                <a:tc>
                  <a:txBody>
                    <a:bodyPr/>
                    <a:lstStyle/>
                    <a:p>
                      <a:pPr algn="ctr"/>
                      <a:r>
                        <a:rPr lang="fr-FR" sz="1400" b="1">
                          <a:solidFill>
                            <a:srgbClr val="2F3382"/>
                          </a:solidFill>
                          <a:latin typeface="Aptos" panose="020B0004020202020204" pitchFamily="34" charset="0"/>
                        </a:rPr>
                        <a:t>Comment s’effectue la reconnaissance des parcours cross et relais ? </a:t>
                      </a:r>
                    </a:p>
                  </a:txBody>
                  <a:tcPr/>
                </a:tc>
                <a:tc>
                  <a:txBody>
                    <a:bodyPr/>
                    <a:lstStyle/>
                    <a:p>
                      <a:pPr algn="ctr"/>
                      <a:r>
                        <a:rPr lang="fr-FR" sz="1100">
                          <a:latin typeface="Arial" panose="020B0604020202020204" pitchFamily="34" charset="0"/>
                          <a:cs typeface="Arial" panose="020B0604020202020204" pitchFamily="34" charset="0"/>
                        </a:rPr>
                        <a:t>Seul en VTT </a:t>
                      </a:r>
                    </a:p>
                  </a:txBody>
                  <a:tcPr anchor="ctr"/>
                </a:tc>
                <a:tc>
                  <a:txBody>
                    <a:bodyPr/>
                    <a:lstStyle/>
                    <a:p>
                      <a:pPr algn="ctr"/>
                      <a:r>
                        <a:rPr lang="fr-FR" sz="1100">
                          <a:latin typeface="Arial" panose="020B0604020202020204" pitchFamily="34" charset="0"/>
                          <a:cs typeface="Arial" panose="020B0604020202020204" pitchFamily="34" charset="0"/>
                        </a:rPr>
                        <a:t>Avec un camarade</a:t>
                      </a:r>
                    </a:p>
                  </a:txBody>
                  <a:tcPr anchor="ctr"/>
                </a:tc>
                <a:tc>
                  <a:txBody>
                    <a:bodyPr/>
                    <a:lstStyle/>
                    <a:p>
                      <a:pPr algn="ctr"/>
                      <a:r>
                        <a:rPr lang="fr-FR" sz="1100">
                          <a:latin typeface="Arial" panose="020B0604020202020204" pitchFamily="34" charset="0"/>
                          <a:cs typeface="Arial" panose="020B0604020202020204" pitchFamily="34" charset="0"/>
                        </a:rPr>
                        <a:t>Avec un adulte. </a:t>
                      </a:r>
                    </a:p>
                  </a:txBody>
                  <a:tcPr anchor="ctr"/>
                </a:tc>
                <a:extLst>
                  <a:ext uri="{0D108BD9-81ED-4DB2-BD59-A6C34878D82A}">
                    <a16:rowId xmlns:a16="http://schemas.microsoft.com/office/drawing/2014/main" val="10005"/>
                  </a:ext>
                </a:extLst>
              </a:tr>
              <a:tr h="475253">
                <a:tc>
                  <a:txBody>
                    <a:bodyPr/>
                    <a:lstStyle/>
                    <a:p>
                      <a:pPr algn="ctr"/>
                      <a:r>
                        <a:rPr lang="fr-FR" sz="1400" b="1">
                          <a:solidFill>
                            <a:srgbClr val="2F3382"/>
                          </a:solidFill>
                          <a:latin typeface="Aptos" panose="020B0004020202020204" pitchFamily="34" charset="0"/>
                        </a:rPr>
                        <a:t>Un athlète peut-il continuer l’épreuve si il pose un pied au sol en Trial ?</a:t>
                      </a:r>
                    </a:p>
                  </a:txBody>
                  <a:tcPr/>
                </a:tc>
                <a:tc>
                  <a:txBody>
                    <a:bodyPr/>
                    <a:lstStyle/>
                    <a:p>
                      <a:pPr algn="ctr"/>
                      <a:r>
                        <a:rPr lang="fr-FR" sz="1100">
                          <a:latin typeface="Arial" panose="020B0604020202020204" pitchFamily="34" charset="0"/>
                          <a:cs typeface="Arial" panose="020B0604020202020204" pitchFamily="34" charset="0"/>
                        </a:rPr>
                        <a:t> OUI</a:t>
                      </a:r>
                    </a:p>
                  </a:txBody>
                  <a:tcPr anchor="ctr"/>
                </a:tc>
                <a:tc>
                  <a:txBody>
                    <a:bodyPr/>
                    <a:lstStyle/>
                    <a:p>
                      <a:pPr algn="ct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NON </a:t>
                      </a:r>
                    </a:p>
                  </a:txBody>
                  <a:tcPr anchor="ctr"/>
                </a:tc>
                <a:extLst>
                  <a:ext uri="{0D108BD9-81ED-4DB2-BD59-A6C34878D82A}">
                    <a16:rowId xmlns:a16="http://schemas.microsoft.com/office/drawing/2014/main" val="10006"/>
                  </a:ext>
                </a:extLst>
              </a:tr>
              <a:tr h="475253">
                <a:tc>
                  <a:txBody>
                    <a:bodyPr/>
                    <a:lstStyle/>
                    <a:p>
                      <a:pPr algn="ctr"/>
                      <a:r>
                        <a:rPr lang="fr-FR" sz="1400" b="1">
                          <a:solidFill>
                            <a:srgbClr val="2F3382"/>
                          </a:solidFill>
                          <a:latin typeface="Aptos" panose="020B0004020202020204" pitchFamily="34" charset="0"/>
                        </a:rPr>
                        <a:t>Dans l’épreuve de Trial, le concurrent peut-il être tenu ? </a:t>
                      </a:r>
                    </a:p>
                  </a:txBody>
                  <a:tcPr/>
                </a:tc>
                <a:tc>
                  <a:txBody>
                    <a:bodyPr/>
                    <a:lstStyle/>
                    <a:p>
                      <a:pPr algn="ctr"/>
                      <a:r>
                        <a:rPr lang="fr-FR" sz="1100">
                          <a:latin typeface="Arial" panose="020B0604020202020204" pitchFamily="34" charset="0"/>
                          <a:cs typeface="Arial" panose="020B0604020202020204" pitchFamily="34" charset="0"/>
                        </a:rPr>
                        <a:t>OUI</a:t>
                      </a:r>
                    </a:p>
                  </a:txBody>
                  <a:tcPr anchor="ctr"/>
                </a:tc>
                <a:tc>
                  <a:txBody>
                    <a:bodyPr/>
                    <a:lstStyle/>
                    <a:p>
                      <a:pPr algn="ct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NON</a:t>
                      </a:r>
                    </a:p>
                  </a:txBody>
                  <a:tcPr anchor="ctr"/>
                </a:tc>
                <a:extLst>
                  <a:ext uri="{0D108BD9-81ED-4DB2-BD59-A6C34878D82A}">
                    <a16:rowId xmlns:a16="http://schemas.microsoft.com/office/drawing/2014/main" val="10007"/>
                  </a:ext>
                </a:extLst>
              </a:tr>
              <a:tr h="57814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a:solidFill>
                            <a:srgbClr val="2F3382"/>
                          </a:solidFill>
                          <a:latin typeface="Aptos" panose="020B0004020202020204" pitchFamily="34" charset="0"/>
                        </a:rPr>
                        <a:t>En trial, quelles parties du vélo valide le passage de la porte ? </a:t>
                      </a:r>
                    </a:p>
                  </a:txBody>
                  <a:tcPr/>
                </a:tc>
                <a:tc>
                  <a:txBody>
                    <a:bodyPr/>
                    <a:lstStyle/>
                    <a:p>
                      <a:pPr algn="ctr"/>
                      <a:r>
                        <a:rPr lang="fr-FR" sz="1100">
                          <a:latin typeface="Arial" panose="020B0604020202020204" pitchFamily="34" charset="0"/>
                          <a:cs typeface="Arial" panose="020B0604020202020204" pitchFamily="34" charset="0"/>
                        </a:rPr>
                        <a:t>Le pneu </a:t>
                      </a:r>
                    </a:p>
                  </a:txBody>
                  <a:tcPr anchor="ctr"/>
                </a:tc>
                <a:tc>
                  <a:txBody>
                    <a:bodyPr/>
                    <a:lstStyle/>
                    <a:p>
                      <a:pPr algn="ctr"/>
                      <a:r>
                        <a:rPr lang="fr-FR" sz="1100">
                          <a:latin typeface="Arial" panose="020B0604020202020204" pitchFamily="34" charset="0"/>
                          <a:cs typeface="Arial" panose="020B0604020202020204" pitchFamily="34" charset="0"/>
                        </a:rPr>
                        <a:t>L’axe</a:t>
                      </a:r>
                      <a:r>
                        <a:rPr lang="fr-FR" sz="1100" baseline="0">
                          <a:latin typeface="Arial" panose="020B0604020202020204" pitchFamily="34" charset="0"/>
                          <a:cs typeface="Arial" panose="020B0604020202020204" pitchFamily="34" charset="0"/>
                        </a:rPr>
                        <a:t> de pédalier</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L’axe</a:t>
                      </a:r>
                      <a:r>
                        <a:rPr lang="fr-FR" sz="1100" baseline="0">
                          <a:latin typeface="Arial" panose="020B0604020202020204" pitchFamily="34" charset="0"/>
                          <a:cs typeface="Arial" panose="020B0604020202020204" pitchFamily="34" charset="0"/>
                        </a:rPr>
                        <a:t> de la roue avant et arrière</a:t>
                      </a:r>
                      <a:endParaRPr lang="fr-FR"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475253">
                <a:tc>
                  <a:txBody>
                    <a:bodyPr/>
                    <a:lstStyle/>
                    <a:p>
                      <a:pPr algn="ctr"/>
                      <a:r>
                        <a:rPr lang="fr-FR" sz="1400" b="1">
                          <a:solidFill>
                            <a:srgbClr val="2F3382"/>
                          </a:solidFill>
                          <a:latin typeface="Aptos" panose="020B0004020202020204" pitchFamily="34" charset="0"/>
                        </a:rPr>
                        <a:t>Comment le jeune juge signale la validation d’une porte en Trial ? </a:t>
                      </a:r>
                    </a:p>
                  </a:txBody>
                  <a:tcPr/>
                </a:tc>
                <a:tc>
                  <a:txBody>
                    <a:bodyPr/>
                    <a:lstStyle/>
                    <a:p>
                      <a:pPr algn="ctr"/>
                      <a:r>
                        <a:rPr lang="fr-FR" sz="1100">
                          <a:latin typeface="Arial" panose="020B0604020202020204" pitchFamily="34" charset="0"/>
                          <a:cs typeface="Arial" panose="020B0604020202020204" pitchFamily="34" charset="0"/>
                        </a:rPr>
                        <a:t>Il lève la main ouverte </a:t>
                      </a:r>
                    </a:p>
                  </a:txBody>
                  <a:tcPr anchor="ctr"/>
                </a:tc>
                <a:tc>
                  <a:txBody>
                    <a:bodyPr/>
                    <a:lstStyle/>
                    <a:p>
                      <a:pPr algn="ctr"/>
                      <a:r>
                        <a:rPr lang="fr-FR" sz="1100">
                          <a:latin typeface="Arial" panose="020B0604020202020204" pitchFamily="34" charset="0"/>
                          <a:cs typeface="Arial" panose="020B0604020202020204" pitchFamily="34" charset="0"/>
                        </a:rPr>
                        <a:t>Il lève le poignet</a:t>
                      </a:r>
                      <a:r>
                        <a:rPr lang="fr-FR" sz="1100" baseline="0">
                          <a:latin typeface="Arial" panose="020B0604020202020204" pitchFamily="34" charset="0"/>
                          <a:cs typeface="Arial" panose="020B0604020202020204" pitchFamily="34" charset="0"/>
                        </a:rPr>
                        <a:t> fermé</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Il lève la main et réalise un pouce.</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922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6B952-2E45-BD19-E130-07C4ABD114E7}"/>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14C8D32A-09E0-81F7-72DC-84240320FA0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74D24A72-662A-AE88-B402-DCB158F2F757}"/>
              </a:ext>
            </a:extLst>
          </p:cNvPr>
          <p:cNvSpPr txBox="1"/>
          <p:nvPr/>
        </p:nvSpPr>
        <p:spPr>
          <a:xfrm>
            <a:off x="-5477" y="712619"/>
            <a:ext cx="9144000" cy="612000"/>
          </a:xfrm>
          <a:prstGeom prst="rect">
            <a:avLst/>
          </a:prstGeom>
          <a:solidFill>
            <a:srgbClr val="3CBFD5"/>
          </a:solidFill>
        </p:spPr>
        <p:txBody>
          <a:bodyPr wrap="square" lIns="91440" tIns="45720" rIns="91440" bIns="45720" rtlCol="0" anchor="ctr" anchorCtr="0">
            <a:noAutofit/>
          </a:bodyPr>
          <a:lstStyle/>
          <a:p>
            <a:pPr marL="541020"/>
            <a:r>
              <a:rPr lang="fr-FR" sz="2000" b="1">
                <a:solidFill>
                  <a:schemeClr val="bg1"/>
                </a:solidFill>
                <a:latin typeface="+mj-lt"/>
              </a:rPr>
              <a:t>H.	QCM NATIONAL</a:t>
            </a:r>
            <a:endParaRPr lang="en-US">
              <a:solidFill>
                <a:schemeClr val="bg1"/>
              </a:solidFill>
            </a:endParaRPr>
          </a:p>
        </p:txBody>
      </p:sp>
      <p:sp>
        <p:nvSpPr>
          <p:cNvPr id="2" name="ZoneTexte 1">
            <a:extLst>
              <a:ext uri="{FF2B5EF4-FFF2-40B4-BE49-F238E27FC236}">
                <a16:creationId xmlns:a16="http://schemas.microsoft.com/office/drawing/2014/main" id="{49D96E28-C197-E114-6E9E-6D1CC2B43B5B}"/>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graphicFrame>
        <p:nvGraphicFramePr>
          <p:cNvPr id="4" name="Tableau 3">
            <a:extLst>
              <a:ext uri="{FF2B5EF4-FFF2-40B4-BE49-F238E27FC236}">
                <a16:creationId xmlns:a16="http://schemas.microsoft.com/office/drawing/2014/main" id="{A2118375-9D63-A76F-CAC7-4069ECA9E45C}"/>
              </a:ext>
            </a:extLst>
          </p:cNvPr>
          <p:cNvGraphicFramePr>
            <a:graphicFrameLocks noGrp="1"/>
          </p:cNvGraphicFramePr>
          <p:nvPr>
            <p:extLst>
              <p:ext uri="{D42A27DB-BD31-4B8C-83A1-F6EECF244321}">
                <p14:modId xmlns:p14="http://schemas.microsoft.com/office/powerpoint/2010/main" val="1050448415"/>
              </p:ext>
            </p:extLst>
          </p:nvPr>
        </p:nvGraphicFramePr>
        <p:xfrm>
          <a:off x="285263" y="1556792"/>
          <a:ext cx="8562519" cy="4868643"/>
        </p:xfrm>
        <a:graphic>
          <a:graphicData uri="http://schemas.openxmlformats.org/drawingml/2006/table">
            <a:tbl>
              <a:tblPr firstRow="1" bandRow="1">
                <a:tableStyleId>{5C22544A-7EE6-4342-B048-85BDC9FD1C3A}</a:tableStyleId>
              </a:tblPr>
              <a:tblGrid>
                <a:gridCol w="4214729">
                  <a:extLst>
                    <a:ext uri="{9D8B030D-6E8A-4147-A177-3AD203B41FA5}">
                      <a16:colId xmlns:a16="http://schemas.microsoft.com/office/drawing/2014/main" val="20000"/>
                    </a:ext>
                  </a:extLst>
                </a:gridCol>
                <a:gridCol w="1185871">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721759">
                  <a:extLst>
                    <a:ext uri="{9D8B030D-6E8A-4147-A177-3AD203B41FA5}">
                      <a16:colId xmlns:a16="http://schemas.microsoft.com/office/drawing/2014/main" val="20003"/>
                    </a:ext>
                  </a:extLst>
                </a:gridCol>
              </a:tblGrid>
              <a:tr h="283909">
                <a:tc>
                  <a:txBody>
                    <a:bodyPr/>
                    <a:lstStyle/>
                    <a:p>
                      <a:pPr algn="ctr"/>
                      <a:r>
                        <a:rPr lang="fr-FR"/>
                        <a:t>QUESTIONS </a:t>
                      </a:r>
                    </a:p>
                  </a:txBody>
                  <a:tcPr anchor="ctr">
                    <a:solidFill>
                      <a:srgbClr val="F04621"/>
                    </a:solidFill>
                  </a:tcPr>
                </a:tc>
                <a:tc gridSpan="3">
                  <a:txBody>
                    <a:bodyPr/>
                    <a:lstStyle/>
                    <a:p>
                      <a:pPr algn="ctr"/>
                      <a:r>
                        <a:rPr lang="fr-FR"/>
                        <a:t>Réponse(s)</a:t>
                      </a:r>
                      <a:r>
                        <a:rPr lang="fr-FR" baseline="0"/>
                        <a:t> à entourer</a:t>
                      </a:r>
                      <a:endParaRPr lang="fr-FR"/>
                    </a:p>
                  </a:txBody>
                  <a:tcPr anchor="ctr">
                    <a:solidFill>
                      <a:srgbClr val="F0462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34173">
                <a:tc>
                  <a:txBody>
                    <a:bodyPr/>
                    <a:lstStyle/>
                    <a:p>
                      <a:pPr algn="ctr"/>
                      <a:r>
                        <a:rPr lang="fr-FR" sz="1200" b="1">
                          <a:solidFill>
                            <a:srgbClr val="2F3382"/>
                          </a:solidFill>
                          <a:latin typeface="Aptos" panose="020B0004020202020204" pitchFamily="34" charset="0"/>
                        </a:rPr>
                        <a:t>Combien de temps en pourcentage fait gagner une fille présente dans une équipe mixte ? </a:t>
                      </a:r>
                    </a:p>
                  </a:txBody>
                  <a:tcPr anchor="ctr"/>
                </a:tc>
                <a:tc>
                  <a:txBody>
                    <a:bodyPr/>
                    <a:lstStyle/>
                    <a:p>
                      <a:pPr algn="ctr"/>
                      <a:r>
                        <a:rPr lang="fr-FR" sz="1100">
                          <a:latin typeface="Arial" panose="020B0604020202020204" pitchFamily="34" charset="0"/>
                          <a:cs typeface="Arial" panose="020B0604020202020204" pitchFamily="34" charset="0"/>
                        </a:rPr>
                        <a:t>5% </a:t>
                      </a:r>
                    </a:p>
                  </a:txBody>
                  <a:tcPr anchor="ctr"/>
                </a:tc>
                <a:tc>
                  <a:txBody>
                    <a:bodyPr/>
                    <a:lstStyle/>
                    <a:p>
                      <a:pPr algn="ctr"/>
                      <a:r>
                        <a:rPr lang="fr-FR" sz="1100">
                          <a:latin typeface="Arial" panose="020B0604020202020204" pitchFamily="34" charset="0"/>
                          <a:cs typeface="Arial" panose="020B0604020202020204" pitchFamily="34" charset="0"/>
                        </a:rPr>
                        <a:t>10%</a:t>
                      </a:r>
                    </a:p>
                  </a:txBody>
                  <a:tcPr anchor="ctr"/>
                </a:tc>
                <a:tc>
                  <a:txBody>
                    <a:bodyPr/>
                    <a:lstStyle/>
                    <a:p>
                      <a:pPr algn="ctr"/>
                      <a:r>
                        <a:rPr lang="fr-FR" sz="1100">
                          <a:latin typeface="Arial" panose="020B0604020202020204" pitchFamily="34" charset="0"/>
                          <a:cs typeface="Arial" panose="020B0604020202020204" pitchFamily="34" charset="0"/>
                        </a:rPr>
                        <a:t>15% </a:t>
                      </a:r>
                    </a:p>
                  </a:txBody>
                  <a:tcPr anchor="ctr"/>
                </a:tc>
                <a:extLst>
                  <a:ext uri="{0D108BD9-81ED-4DB2-BD59-A6C34878D82A}">
                    <a16:rowId xmlns:a16="http://schemas.microsoft.com/office/drawing/2014/main" val="10001"/>
                  </a:ext>
                </a:extLst>
              </a:tr>
              <a:tr h="253037">
                <a:tc>
                  <a:txBody>
                    <a:bodyPr/>
                    <a:lstStyle/>
                    <a:p>
                      <a:pPr algn="ctr"/>
                      <a:r>
                        <a:rPr lang="fr-FR" sz="1200" b="1">
                          <a:solidFill>
                            <a:srgbClr val="2F3382"/>
                          </a:solidFill>
                          <a:latin typeface="Aptos" panose="020B0004020202020204" pitchFamily="34" charset="0"/>
                        </a:rPr>
                        <a:t>Lors d’une réparation dans les épreuves de cross et d’équipe, une aide extérieure est-elle possible ? </a:t>
                      </a:r>
                    </a:p>
                  </a:txBody>
                  <a:tcPr anchor="ctr"/>
                </a:tc>
                <a:tc>
                  <a:txBody>
                    <a:bodyPr/>
                    <a:lstStyle/>
                    <a:p>
                      <a:pPr algn="ctr"/>
                      <a:r>
                        <a:rPr lang="fr-FR" sz="1100">
                          <a:latin typeface="Arial" panose="020B0604020202020204" pitchFamily="34" charset="0"/>
                          <a:cs typeface="Arial" panose="020B0604020202020204" pitchFamily="34" charset="0"/>
                        </a:rPr>
                        <a:t>OUI </a:t>
                      </a:r>
                    </a:p>
                  </a:txBody>
                  <a:tcPr anchor="ctr"/>
                </a:tc>
                <a:tc>
                  <a:txBody>
                    <a:bodyPr/>
                    <a:lstStyle/>
                    <a:p>
                      <a:pPr algn="ctr"/>
                      <a:r>
                        <a:rPr lang="fr-FR" sz="1100">
                          <a:latin typeface="Arial" panose="020B0604020202020204" pitchFamily="34" charset="0"/>
                          <a:cs typeface="Arial" panose="020B0604020202020204" pitchFamily="34" charset="0"/>
                        </a:rPr>
                        <a:t>Oui, dans la zone technique</a:t>
                      </a:r>
                    </a:p>
                  </a:txBody>
                  <a:tcPr anchor="ctr"/>
                </a:tc>
                <a:tc>
                  <a:txBody>
                    <a:bodyPr/>
                    <a:lstStyle/>
                    <a:p>
                      <a:pPr algn="ctr"/>
                      <a:r>
                        <a:rPr lang="fr-FR" sz="1100">
                          <a:latin typeface="Arial" panose="020B0604020202020204" pitchFamily="34" charset="0"/>
                          <a:cs typeface="Arial" panose="020B0604020202020204" pitchFamily="34" charset="0"/>
                        </a:rPr>
                        <a:t>NON</a:t>
                      </a:r>
                    </a:p>
                  </a:txBody>
                  <a:tcPr anchor="ctr"/>
                </a:tc>
                <a:extLst>
                  <a:ext uri="{0D108BD9-81ED-4DB2-BD59-A6C34878D82A}">
                    <a16:rowId xmlns:a16="http://schemas.microsoft.com/office/drawing/2014/main" val="10002"/>
                  </a:ext>
                </a:extLst>
              </a:tr>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a:solidFill>
                            <a:srgbClr val="2F3382"/>
                          </a:solidFill>
                          <a:latin typeface="Aptos" panose="020B0004020202020204" pitchFamily="34" charset="0"/>
                        </a:rPr>
                        <a:t>A qui fait appel un Jeune Officiel en cas de litige ou faute grave ?</a:t>
                      </a:r>
                    </a:p>
                  </a:txBody>
                  <a:tcPr anchor="ctr"/>
                </a:tc>
                <a:tc>
                  <a:txBody>
                    <a:bodyPr/>
                    <a:lstStyle/>
                    <a:p>
                      <a:pPr algn="ctr"/>
                      <a:r>
                        <a:rPr lang="fr-FR" sz="1100">
                          <a:latin typeface="Arial" panose="020B0604020202020204" pitchFamily="34" charset="0"/>
                          <a:cs typeface="Arial" panose="020B0604020202020204" pitchFamily="34" charset="0"/>
                        </a:rPr>
                        <a:t>Un autre J.O</a:t>
                      </a:r>
                    </a:p>
                  </a:txBody>
                  <a:tcPr anchor="ctr"/>
                </a:tc>
                <a:tc>
                  <a:txBody>
                    <a:bodyPr/>
                    <a:lstStyle/>
                    <a:p>
                      <a:pPr algn="ctr"/>
                      <a:r>
                        <a:rPr lang="fr-FR" sz="1100">
                          <a:latin typeface="Arial" panose="020B0604020202020204" pitchFamily="34" charset="0"/>
                          <a:cs typeface="Arial" panose="020B0604020202020204" pitchFamily="34" charset="0"/>
                        </a:rPr>
                        <a:t>On se débrouille seul </a:t>
                      </a:r>
                    </a:p>
                  </a:txBody>
                  <a:tcPr anchor="ctr"/>
                </a:tc>
                <a:tc>
                  <a:txBody>
                    <a:bodyPr/>
                    <a:lstStyle/>
                    <a:p>
                      <a:pPr algn="ctr"/>
                      <a:r>
                        <a:rPr lang="fr-FR" sz="1100">
                          <a:latin typeface="Arial" panose="020B0604020202020204" pitchFamily="34" charset="0"/>
                          <a:cs typeface="Arial" panose="020B0604020202020204" pitchFamily="34" charset="0"/>
                        </a:rPr>
                        <a:t>Un membre de la CTN</a:t>
                      </a:r>
                    </a:p>
                  </a:txBody>
                  <a:tcPr anchor="ctr"/>
                </a:tc>
                <a:extLst>
                  <a:ext uri="{0D108BD9-81ED-4DB2-BD59-A6C34878D82A}">
                    <a16:rowId xmlns:a16="http://schemas.microsoft.com/office/drawing/2014/main" val="10003"/>
                  </a:ext>
                </a:extLst>
              </a:tr>
              <a:tr h="347170">
                <a:tc>
                  <a:txBody>
                    <a:bodyPr/>
                    <a:lstStyle/>
                    <a:p>
                      <a:pPr algn="ctr"/>
                      <a:r>
                        <a:rPr lang="fr-FR" sz="1200" b="1">
                          <a:solidFill>
                            <a:srgbClr val="2F3382"/>
                          </a:solidFill>
                          <a:latin typeface="Aptos" panose="020B0004020202020204" pitchFamily="34" charset="0"/>
                        </a:rPr>
                        <a:t>Quels sont les éléments modifiables</a:t>
                      </a:r>
                      <a:r>
                        <a:rPr lang="fr-FR" sz="1200" b="1" baseline="0">
                          <a:solidFill>
                            <a:srgbClr val="2F3382"/>
                          </a:solidFill>
                          <a:latin typeface="Aptos" panose="020B0004020202020204" pitchFamily="34" charset="0"/>
                        </a:rPr>
                        <a:t> sur le vélo ? </a:t>
                      </a:r>
                      <a:endParaRPr lang="fr-FR" sz="1200" b="1">
                        <a:solidFill>
                          <a:srgbClr val="2F3382"/>
                        </a:solidFill>
                        <a:latin typeface="Aptos" panose="020B00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Cadre</a:t>
                      </a:r>
                      <a:r>
                        <a:rPr lang="fr-FR" sz="1100" baseline="0">
                          <a:latin typeface="Arial" panose="020B0604020202020204" pitchFamily="34" charset="0"/>
                          <a:cs typeface="Arial" panose="020B0604020202020204" pitchFamily="34" charset="0"/>
                        </a:rPr>
                        <a:t>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Plateaux </a:t>
                      </a:r>
                    </a:p>
                  </a:txBody>
                  <a:tcPr anchor="ctr"/>
                </a:tc>
                <a:tc>
                  <a:txBody>
                    <a:bodyPr/>
                    <a:lstStyle/>
                    <a:p>
                      <a:pPr algn="ctr"/>
                      <a:r>
                        <a:rPr lang="fr-FR" sz="1100">
                          <a:latin typeface="Arial" panose="020B0604020202020204" pitchFamily="34" charset="0"/>
                          <a:cs typeface="Arial" panose="020B0604020202020204" pitchFamily="34" charset="0"/>
                        </a:rPr>
                        <a:t>Pédales</a:t>
                      </a:r>
                    </a:p>
                  </a:txBody>
                  <a:tcPr anchor="ctr"/>
                </a:tc>
                <a:extLst>
                  <a:ext uri="{0D108BD9-81ED-4DB2-BD59-A6C34878D82A}">
                    <a16:rowId xmlns:a16="http://schemas.microsoft.com/office/drawing/2014/main" val="10004"/>
                  </a:ext>
                </a:extLst>
              </a:tr>
              <a:tr h="0">
                <a:tc>
                  <a:txBody>
                    <a:bodyPr/>
                    <a:lstStyle/>
                    <a:p>
                      <a:pPr algn="ctr"/>
                      <a:r>
                        <a:rPr lang="fr-FR" sz="1200" b="1">
                          <a:solidFill>
                            <a:srgbClr val="2F3382"/>
                          </a:solidFill>
                          <a:latin typeface="Aptos" panose="020B0004020202020204" pitchFamily="34" charset="0"/>
                        </a:rPr>
                        <a:t>Que doit-je dire pour</a:t>
                      </a:r>
                      <a:r>
                        <a:rPr lang="fr-FR" sz="1200" b="1" baseline="0">
                          <a:solidFill>
                            <a:srgbClr val="2F3382"/>
                          </a:solidFill>
                          <a:latin typeface="Aptos" panose="020B0004020202020204" pitchFamily="34" charset="0"/>
                        </a:rPr>
                        <a:t> lancer le départ de la Spéciale ? </a:t>
                      </a:r>
                      <a:endParaRPr lang="fr-FR" sz="1200" b="1">
                        <a:solidFill>
                          <a:srgbClr val="2F3382"/>
                        </a:solidFill>
                        <a:latin typeface="Aptos" panose="020B0004020202020204" pitchFamily="34" charset="0"/>
                      </a:endParaRPr>
                    </a:p>
                  </a:txBody>
                  <a:tcPr anchor="ctr"/>
                </a:tc>
                <a:tc>
                  <a:txBody>
                    <a:bodyPr/>
                    <a:lstStyle/>
                    <a:p>
                      <a:pPr algn="ctr"/>
                      <a:r>
                        <a:rPr lang="fr-FR" sz="1050">
                          <a:latin typeface="Arial" panose="020B0604020202020204" pitchFamily="34" charset="0"/>
                          <a:cs typeface="Arial" panose="020B0604020202020204" pitchFamily="34" charset="0"/>
                        </a:rPr>
                        <a:t>A vos</a:t>
                      </a:r>
                      <a:r>
                        <a:rPr lang="fr-FR" sz="1050" baseline="0">
                          <a:latin typeface="Arial" panose="020B0604020202020204" pitchFamily="34" charset="0"/>
                          <a:cs typeface="Arial" panose="020B0604020202020204" pitchFamily="34" charset="0"/>
                        </a:rPr>
                        <a:t> marques</a:t>
                      </a:r>
                    </a:p>
                    <a:p>
                      <a:pPr algn="ctr"/>
                      <a:r>
                        <a:rPr lang="fr-FR" sz="1050" baseline="0">
                          <a:latin typeface="Arial" panose="020B0604020202020204" pitchFamily="34" charset="0"/>
                          <a:cs typeface="Arial" panose="020B0604020202020204" pitchFamily="34" charset="0"/>
                        </a:rPr>
                        <a:t>Prêt</a:t>
                      </a:r>
                    </a:p>
                    <a:p>
                      <a:pPr algn="ctr"/>
                      <a:r>
                        <a:rPr lang="fr-FR" sz="1050" baseline="0">
                          <a:latin typeface="Arial" panose="020B0604020202020204" pitchFamily="34" charset="0"/>
                          <a:cs typeface="Arial" panose="020B0604020202020204" pitchFamily="34" charset="0"/>
                        </a:rPr>
                        <a:t>Partez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1 ,2 ,3</a:t>
                      </a:r>
                      <a:r>
                        <a:rPr lang="fr-FR" sz="1100" baseline="0">
                          <a:latin typeface="Arial" panose="020B0604020202020204" pitchFamily="34" charset="0"/>
                          <a:cs typeface="Arial" panose="020B0604020202020204" pitchFamily="34" charset="0"/>
                        </a:rPr>
                        <a:t> </a:t>
                      </a:r>
                    </a:p>
                    <a:p>
                      <a:pPr algn="ctr"/>
                      <a:r>
                        <a:rPr lang="fr-FR" sz="1100" baseline="0">
                          <a:latin typeface="Arial" panose="020B0604020202020204" pitchFamily="34" charset="0"/>
                          <a:cs typeface="Arial" panose="020B0604020202020204" pitchFamily="34" charset="0"/>
                        </a:rPr>
                        <a:t>Go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050">
                          <a:latin typeface="Arial" panose="020B0604020202020204" pitchFamily="34" charset="0"/>
                          <a:cs typeface="Arial" panose="020B0604020202020204" pitchFamily="34" charset="0"/>
                        </a:rPr>
                        <a:t>Départ dans</a:t>
                      </a:r>
                      <a:r>
                        <a:rPr lang="fr-FR" sz="1050" baseline="0">
                          <a:latin typeface="Arial" panose="020B0604020202020204" pitchFamily="34" charset="0"/>
                          <a:cs typeface="Arial" panose="020B0604020202020204" pitchFamily="34" charset="0"/>
                        </a:rPr>
                        <a:t> 5 secs</a:t>
                      </a:r>
                    </a:p>
                    <a:p>
                      <a:pPr algn="ctr"/>
                      <a:r>
                        <a:rPr lang="fr-FR" sz="1050" baseline="0">
                          <a:latin typeface="Arial" panose="020B0604020202020204" pitchFamily="34" charset="0"/>
                          <a:cs typeface="Arial" panose="020B0604020202020204" pitchFamily="34" charset="0"/>
                        </a:rPr>
                        <a:t>5 ,4 ,3 ,2,1</a:t>
                      </a:r>
                    </a:p>
                    <a:p>
                      <a:pPr algn="ctr"/>
                      <a:r>
                        <a:rPr lang="fr-FR" sz="1050" baseline="0">
                          <a:latin typeface="Arial" panose="020B0604020202020204" pitchFamily="34" charset="0"/>
                          <a:cs typeface="Arial" panose="020B0604020202020204" pitchFamily="34" charset="0"/>
                        </a:rPr>
                        <a:t>Top !</a:t>
                      </a:r>
                      <a:endParaRPr lang="fr-FR"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148159">
                <a:tc>
                  <a:txBody>
                    <a:bodyPr/>
                    <a:lstStyle/>
                    <a:p>
                      <a:pPr algn="ctr"/>
                      <a:r>
                        <a:rPr lang="fr-FR" sz="1200" b="1">
                          <a:solidFill>
                            <a:srgbClr val="2F3382"/>
                          </a:solidFill>
                          <a:latin typeface="Aptos" panose="020B0004020202020204" pitchFamily="34" charset="0"/>
                        </a:rPr>
                        <a:t>A</a:t>
                      </a:r>
                      <a:r>
                        <a:rPr lang="fr-FR" sz="1200" b="1" baseline="0">
                          <a:solidFill>
                            <a:srgbClr val="2F3382"/>
                          </a:solidFill>
                          <a:latin typeface="Aptos" panose="020B0004020202020204" pitchFamily="34" charset="0"/>
                        </a:rPr>
                        <a:t> quel moment doit-on déclencher le chronomètre de la Spéciale? </a:t>
                      </a:r>
                      <a:endParaRPr lang="fr-FR" sz="1200" b="1">
                        <a:solidFill>
                          <a:srgbClr val="2F3382"/>
                        </a:solidFill>
                        <a:latin typeface="Aptos" panose="020B00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 Partez »</a:t>
                      </a:r>
                    </a:p>
                  </a:txBody>
                  <a:tcPr anchor="ctr"/>
                </a:tc>
                <a:tc>
                  <a:txBody>
                    <a:bodyPr/>
                    <a:lstStyle/>
                    <a:p>
                      <a:pPr algn="ctr"/>
                      <a:r>
                        <a:rPr lang="fr-FR" sz="1100">
                          <a:latin typeface="Arial" panose="020B0604020202020204" pitchFamily="34" charset="0"/>
                          <a:cs typeface="Arial" panose="020B0604020202020204" pitchFamily="34" charset="0"/>
                        </a:rPr>
                        <a:t>« GO » </a:t>
                      </a:r>
                    </a:p>
                  </a:txBody>
                  <a:tcPr anchor="ctr"/>
                </a:tc>
                <a:tc>
                  <a:txBody>
                    <a:bodyPr/>
                    <a:lstStyle/>
                    <a:p>
                      <a:pPr algn="ctr"/>
                      <a:r>
                        <a:rPr lang="fr-FR" sz="1100">
                          <a:latin typeface="Arial" panose="020B0604020202020204" pitchFamily="34" charset="0"/>
                          <a:cs typeface="Arial" panose="020B0604020202020204" pitchFamily="34" charset="0"/>
                        </a:rPr>
                        <a:t>« TOP »</a:t>
                      </a:r>
                    </a:p>
                  </a:txBody>
                  <a:tcPr anchor="ctr"/>
                </a:tc>
                <a:extLst>
                  <a:ext uri="{0D108BD9-81ED-4DB2-BD59-A6C34878D82A}">
                    <a16:rowId xmlns:a16="http://schemas.microsoft.com/office/drawing/2014/main" val="10006"/>
                  </a:ext>
                </a:extLst>
              </a:tr>
              <a:tr h="123007">
                <a:tc>
                  <a:txBody>
                    <a:bodyPr/>
                    <a:lstStyle/>
                    <a:p>
                      <a:pPr algn="ctr"/>
                      <a:r>
                        <a:rPr lang="fr-FR" sz="1200" b="1">
                          <a:solidFill>
                            <a:srgbClr val="2F3382"/>
                          </a:solidFill>
                          <a:latin typeface="Aptos" panose="020B0004020202020204" pitchFamily="34" charset="0"/>
                        </a:rPr>
                        <a:t>En relais, quelles erreurs</a:t>
                      </a:r>
                      <a:r>
                        <a:rPr lang="fr-FR" sz="1200" b="1" baseline="0">
                          <a:solidFill>
                            <a:srgbClr val="2F3382"/>
                          </a:solidFill>
                          <a:latin typeface="Aptos" panose="020B0004020202020204" pitchFamily="34" charset="0"/>
                        </a:rPr>
                        <a:t> </a:t>
                      </a:r>
                      <a:r>
                        <a:rPr lang="fr-FR" sz="1200" b="1">
                          <a:solidFill>
                            <a:srgbClr val="2F3382"/>
                          </a:solidFill>
                          <a:latin typeface="Aptos" panose="020B0004020202020204" pitchFamily="34" charset="0"/>
                        </a:rPr>
                        <a:t>sont éliminatoires</a:t>
                      </a:r>
                      <a:r>
                        <a:rPr lang="fr-FR" sz="1200" b="1" baseline="0">
                          <a:solidFill>
                            <a:srgbClr val="2F3382"/>
                          </a:solidFill>
                          <a:latin typeface="Aptos" panose="020B0004020202020204" pitchFamily="34" charset="0"/>
                        </a:rPr>
                        <a:t> ? </a:t>
                      </a:r>
                      <a:endParaRPr lang="fr-FR" sz="1200" b="1">
                        <a:solidFill>
                          <a:srgbClr val="2F3382"/>
                        </a:solidFill>
                        <a:latin typeface="Aptos" panose="020B00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Ne pas</a:t>
                      </a:r>
                      <a:r>
                        <a:rPr lang="fr-FR" sz="1100" baseline="0">
                          <a:latin typeface="Arial" panose="020B0604020202020204" pitchFamily="34" charset="0"/>
                          <a:cs typeface="Arial" panose="020B0604020202020204" pitchFamily="34" charset="0"/>
                        </a:rPr>
                        <a:t> attendre son camarade</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Pousser pour</a:t>
                      </a:r>
                      <a:r>
                        <a:rPr lang="fr-FR" sz="1100" baseline="0">
                          <a:latin typeface="Arial" panose="020B0604020202020204" pitchFamily="34" charset="0"/>
                          <a:cs typeface="Arial" panose="020B0604020202020204" pitchFamily="34" charset="0"/>
                        </a:rPr>
                        <a:t> aider s</a:t>
                      </a:r>
                      <a:r>
                        <a:rPr lang="fr-FR" sz="1100">
                          <a:latin typeface="Arial" panose="020B0604020202020204" pitchFamily="34" charset="0"/>
                          <a:cs typeface="Arial" panose="020B0604020202020204" pitchFamily="34" charset="0"/>
                        </a:rPr>
                        <a:t>on camarade</a:t>
                      </a:r>
                    </a:p>
                  </a:txBody>
                  <a:tcPr anchor="ctr"/>
                </a:tc>
                <a:tc>
                  <a:txBody>
                    <a:bodyPr/>
                    <a:lstStyle/>
                    <a:p>
                      <a:pPr algn="ctr"/>
                      <a:r>
                        <a:rPr lang="fr-FR" sz="1100">
                          <a:latin typeface="Arial" panose="020B0604020202020204" pitchFamily="34" charset="0"/>
                          <a:cs typeface="Arial" panose="020B0604020202020204" pitchFamily="34" charset="0"/>
                        </a:rPr>
                        <a:t>Ne pas réaliser d’action fédératrice au relais</a:t>
                      </a:r>
                    </a:p>
                  </a:txBody>
                  <a:tcPr anchor="ctr"/>
                </a:tc>
                <a:extLst>
                  <a:ext uri="{0D108BD9-81ED-4DB2-BD59-A6C34878D82A}">
                    <a16:rowId xmlns:a16="http://schemas.microsoft.com/office/drawing/2014/main" val="10007"/>
                  </a:ext>
                </a:extLst>
              </a:tr>
              <a:tr h="200343">
                <a:tc>
                  <a:txBody>
                    <a:bodyPr/>
                    <a:lstStyle/>
                    <a:p>
                      <a:pPr algn="ctr"/>
                      <a:r>
                        <a:rPr lang="fr-FR" sz="1200" b="1">
                          <a:solidFill>
                            <a:srgbClr val="2F3382"/>
                          </a:solidFill>
                          <a:latin typeface="Aptos" panose="020B0004020202020204" pitchFamily="34" charset="0"/>
                        </a:rPr>
                        <a:t>Qu’est ce que doit faire un juge ? </a:t>
                      </a:r>
                    </a:p>
                  </a:txBody>
                  <a:tcPr anchor="ctr"/>
                </a:tc>
                <a:tc>
                  <a:txBody>
                    <a:bodyPr/>
                    <a:lstStyle/>
                    <a:p>
                      <a:pPr algn="ctr"/>
                      <a:r>
                        <a:rPr lang="fr-FR" sz="1100">
                          <a:latin typeface="Arial" panose="020B0604020202020204" pitchFamily="34" charset="0"/>
                          <a:cs typeface="Arial" panose="020B0604020202020204" pitchFamily="34" charset="0"/>
                        </a:rPr>
                        <a:t>Etre</a:t>
                      </a:r>
                      <a:r>
                        <a:rPr lang="fr-FR" sz="1100" baseline="0">
                          <a:latin typeface="Arial" panose="020B0604020202020204" pitchFamily="34" charset="0"/>
                          <a:cs typeface="Arial" panose="020B0604020202020204" pitchFamily="34" charset="0"/>
                        </a:rPr>
                        <a:t> impartial </a:t>
                      </a: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Connaitre le règlement </a:t>
                      </a:r>
                    </a:p>
                  </a:txBody>
                  <a:tcPr anchor="ctr"/>
                </a:tc>
                <a:tc>
                  <a:txBody>
                    <a:bodyPr/>
                    <a:lstStyle/>
                    <a:p>
                      <a:pPr algn="ctr"/>
                      <a:r>
                        <a:rPr lang="fr-FR" sz="1100">
                          <a:latin typeface="Arial" panose="020B0604020202020204" pitchFamily="34" charset="0"/>
                          <a:cs typeface="Arial" panose="020B0604020202020204" pitchFamily="34" charset="0"/>
                        </a:rPr>
                        <a:t>Crier sur les athlètes.</a:t>
                      </a:r>
                    </a:p>
                  </a:txBody>
                  <a:tcPr anchor="ctr"/>
                </a:tc>
                <a:extLst>
                  <a:ext uri="{0D108BD9-81ED-4DB2-BD59-A6C34878D82A}">
                    <a16:rowId xmlns:a16="http://schemas.microsoft.com/office/drawing/2014/main" val="10008"/>
                  </a:ext>
                </a:extLst>
              </a:tr>
              <a:tr h="205671">
                <a:tc>
                  <a:txBody>
                    <a:bodyPr/>
                    <a:lstStyle/>
                    <a:p>
                      <a:pPr algn="ctr"/>
                      <a:r>
                        <a:rPr lang="fr-FR" sz="1200" b="1">
                          <a:solidFill>
                            <a:srgbClr val="2F3382"/>
                          </a:solidFill>
                          <a:latin typeface="Aptos" panose="020B0004020202020204" pitchFamily="34" charset="0"/>
                        </a:rPr>
                        <a:t>Qu’est ce que ne doit pas faire un juge ? </a:t>
                      </a:r>
                    </a:p>
                  </a:txBody>
                  <a:tcPr anchor="ctr"/>
                </a:tc>
                <a:tc>
                  <a:txBody>
                    <a:bodyPr/>
                    <a:lstStyle/>
                    <a:p>
                      <a:pPr algn="ctr"/>
                      <a:r>
                        <a:rPr lang="fr-FR" sz="1100">
                          <a:latin typeface="Arial" panose="020B0604020202020204" pitchFamily="34" charset="0"/>
                          <a:cs typeface="Arial" panose="020B0604020202020204" pitchFamily="34" charset="0"/>
                        </a:rPr>
                        <a:t>Avantager un camarade</a:t>
                      </a:r>
                    </a:p>
                  </a:txBody>
                  <a:tcPr anchor="ctr"/>
                </a:tc>
                <a:tc>
                  <a:txBody>
                    <a:bodyPr/>
                    <a:lstStyle/>
                    <a:p>
                      <a:pPr algn="ctr"/>
                      <a:r>
                        <a:rPr lang="fr-FR" sz="1100">
                          <a:latin typeface="Arial" panose="020B0604020202020204" pitchFamily="34" charset="0"/>
                          <a:cs typeface="Arial" panose="020B0604020202020204" pitchFamily="34" charset="0"/>
                        </a:rPr>
                        <a:t>Respecter les autres</a:t>
                      </a:r>
                    </a:p>
                  </a:txBody>
                  <a:tcPr anchor="ctr"/>
                </a:tc>
                <a:tc>
                  <a:txBody>
                    <a:bodyPr/>
                    <a:lstStyle/>
                    <a:p>
                      <a:pPr algn="ctr"/>
                      <a:r>
                        <a:rPr lang="fr-FR" sz="1100">
                          <a:latin typeface="Arial" panose="020B0604020202020204" pitchFamily="34" charset="0"/>
                          <a:cs typeface="Arial" panose="020B0604020202020204" pitchFamily="34" charset="0"/>
                        </a:rPr>
                        <a:t>Contrôler le matériel </a:t>
                      </a:r>
                    </a:p>
                  </a:txBody>
                  <a:tcPr anchor="ctr"/>
                </a:tc>
                <a:extLst>
                  <a:ext uri="{0D108BD9-81ED-4DB2-BD59-A6C34878D82A}">
                    <a16:rowId xmlns:a16="http://schemas.microsoft.com/office/drawing/2014/main" val="10010"/>
                  </a:ext>
                </a:extLst>
              </a:tr>
              <a:tr h="475253">
                <a:tc>
                  <a:txBody>
                    <a:bodyPr/>
                    <a:lstStyle/>
                    <a:p>
                      <a:pPr algn="ctr"/>
                      <a:r>
                        <a:rPr lang="fr-FR" sz="1200" b="1">
                          <a:solidFill>
                            <a:srgbClr val="2F3382"/>
                          </a:solidFill>
                          <a:latin typeface="Aptos" panose="020B0004020202020204" pitchFamily="34" charset="0"/>
                        </a:rPr>
                        <a:t>Un élève valide la porte en Trial s’il y pose un pied au sol ? </a:t>
                      </a:r>
                    </a:p>
                  </a:txBody>
                  <a:tcPr anchor="ctr"/>
                </a:tc>
                <a:tc>
                  <a:txBody>
                    <a:bodyPr/>
                    <a:lstStyle/>
                    <a:p>
                      <a:pPr algn="ctr"/>
                      <a:r>
                        <a:rPr lang="fr-FR" sz="1100">
                          <a:latin typeface="Arial" panose="020B0604020202020204" pitchFamily="34" charset="0"/>
                          <a:cs typeface="Arial" panose="020B0604020202020204" pitchFamily="34" charset="0"/>
                        </a:rPr>
                        <a:t>VRAI</a:t>
                      </a:r>
                    </a:p>
                  </a:txBody>
                  <a:tcPr anchor="ctr"/>
                </a:tc>
                <a:tc>
                  <a:txBody>
                    <a:bodyPr/>
                    <a:lstStyle/>
                    <a:p>
                      <a:pPr algn="ctr"/>
                      <a:endParaRPr lang="fr-FR" sz="1100">
                        <a:latin typeface="Arial" panose="020B0604020202020204" pitchFamily="34" charset="0"/>
                        <a:cs typeface="Arial" panose="020B0604020202020204" pitchFamily="34" charset="0"/>
                      </a:endParaRPr>
                    </a:p>
                  </a:txBody>
                  <a:tcPr anchor="ctr"/>
                </a:tc>
                <a:tc>
                  <a:txBody>
                    <a:bodyPr/>
                    <a:lstStyle/>
                    <a:p>
                      <a:pPr algn="ctr"/>
                      <a:r>
                        <a:rPr lang="fr-FR" sz="1100">
                          <a:latin typeface="Arial" panose="020B0604020202020204" pitchFamily="34" charset="0"/>
                          <a:cs typeface="Arial" panose="020B0604020202020204" pitchFamily="34" charset="0"/>
                        </a:rPr>
                        <a:t>FAUX</a:t>
                      </a:r>
                    </a:p>
                  </a:txBody>
                  <a:tcPr anchor="ctr"/>
                </a:tc>
                <a:extLst>
                  <a:ext uri="{0D108BD9-81ED-4DB2-BD59-A6C34878D82A}">
                    <a16:rowId xmlns:a16="http://schemas.microsoft.com/office/drawing/2014/main" val="3405521401"/>
                  </a:ext>
                </a:extLst>
              </a:tr>
            </a:tbl>
          </a:graphicData>
        </a:graphic>
      </p:graphicFrame>
    </p:spTree>
    <p:extLst>
      <p:ext uri="{BB962C8B-B14F-4D97-AF65-F5344CB8AC3E}">
        <p14:creationId xmlns:p14="http://schemas.microsoft.com/office/powerpoint/2010/main" val="379139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7F340-6227-8AB7-30CE-EAD6D76B26CC}"/>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F585B3AF-AF40-E9C7-92E1-DA832E76A6BC}"/>
              </a:ext>
            </a:extLst>
          </p:cNvPr>
          <p:cNvPicPr>
            <a:picLocks noChangeAspect="1"/>
          </p:cNvPicPr>
          <p:nvPr/>
        </p:nvPicPr>
        <p:blipFill>
          <a:blip r:embed="rId2"/>
          <a:srcRect r="569" b="4651"/>
          <a:stretch/>
        </p:blipFill>
        <p:spPr>
          <a:xfrm>
            <a:off x="1" y="-46655"/>
            <a:ext cx="9144000" cy="1843187"/>
          </a:xfrm>
          <a:prstGeom prst="rect">
            <a:avLst/>
          </a:prstGeom>
          <a:ln>
            <a:noFill/>
          </a:ln>
        </p:spPr>
      </p:pic>
      <p:pic>
        <p:nvPicPr>
          <p:cNvPr id="12" name="Image 11">
            <a:extLst>
              <a:ext uri="{FF2B5EF4-FFF2-40B4-BE49-F238E27FC236}">
                <a16:creationId xmlns:a16="http://schemas.microsoft.com/office/drawing/2014/main" id="{F9AD4A79-BDB7-7B16-5F88-2589A2206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391" y="3788947"/>
            <a:ext cx="1079087" cy="1079087"/>
          </a:xfrm>
          <a:prstGeom prst="rect">
            <a:avLst/>
          </a:prstGeom>
        </p:spPr>
      </p:pic>
      <p:sp>
        <p:nvSpPr>
          <p:cNvPr id="13" name="ZoneTexte 12">
            <a:extLst>
              <a:ext uri="{FF2B5EF4-FFF2-40B4-BE49-F238E27FC236}">
                <a16:creationId xmlns:a16="http://schemas.microsoft.com/office/drawing/2014/main" id="{2192089D-0C1A-D7FE-2CAE-930EB279A263}"/>
              </a:ext>
            </a:extLst>
          </p:cNvPr>
          <p:cNvSpPr txBox="1"/>
          <p:nvPr/>
        </p:nvSpPr>
        <p:spPr>
          <a:xfrm>
            <a:off x="4427984" y="428662"/>
            <a:ext cx="4025666" cy="892552"/>
          </a:xfrm>
          <a:prstGeom prst="rect">
            <a:avLst/>
          </a:prstGeom>
          <a:noFill/>
        </p:spPr>
        <p:txBody>
          <a:bodyPr wrap="square" rtlCol="0">
            <a:spAutoFit/>
          </a:bodyPr>
          <a:lstStyle/>
          <a:p>
            <a:r>
              <a:rPr lang="fr-FR" sz="5200" b="1">
                <a:solidFill>
                  <a:schemeClr val="bg1"/>
                </a:solidFill>
              </a:rPr>
              <a:t>FORMATION</a:t>
            </a:r>
          </a:p>
        </p:txBody>
      </p:sp>
      <p:pic>
        <p:nvPicPr>
          <p:cNvPr id="14" name="Picture 3">
            <a:extLst>
              <a:ext uri="{FF2B5EF4-FFF2-40B4-BE49-F238E27FC236}">
                <a16:creationId xmlns:a16="http://schemas.microsoft.com/office/drawing/2014/main" id="{A926AD64-6FD1-DE49-6908-B6BE823040C2}"/>
              </a:ext>
            </a:extLst>
          </p:cNvPr>
          <p:cNvPicPr>
            <a:picLocks noChangeAspect="1"/>
          </p:cNvPicPr>
          <p:nvPr/>
        </p:nvPicPr>
        <p:blipFill>
          <a:blip r:embed="rId4"/>
          <a:srcRect/>
          <a:stretch>
            <a:fillRect/>
          </a:stretch>
        </p:blipFill>
        <p:spPr>
          <a:xfrm>
            <a:off x="2296191" y="6165304"/>
            <a:ext cx="4551618" cy="542925"/>
          </a:xfrm>
          <a:prstGeom prst="rect">
            <a:avLst/>
          </a:prstGeom>
          <a:noFill/>
          <a:ln>
            <a:noFill/>
          </a:ln>
        </p:spPr>
      </p:pic>
      <p:pic>
        <p:nvPicPr>
          <p:cNvPr id="2" name="Picture 2">
            <a:extLst>
              <a:ext uri="{FF2B5EF4-FFF2-40B4-BE49-F238E27FC236}">
                <a16:creationId xmlns:a16="http://schemas.microsoft.com/office/drawing/2014/main" id="{44112BDA-AE72-75C7-F177-C4EEFF112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060848"/>
            <a:ext cx="4392488" cy="371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07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483FC50B-7604-4AF9-B587-23AE430144BF}"/>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A.	LE JUGE</a:t>
            </a:r>
          </a:p>
        </p:txBody>
      </p:sp>
      <p:sp>
        <p:nvSpPr>
          <p:cNvPr id="2" name="ZoneTexte 1">
            <a:extLst>
              <a:ext uri="{FF2B5EF4-FFF2-40B4-BE49-F238E27FC236}">
                <a16:creationId xmlns:a16="http://schemas.microsoft.com/office/drawing/2014/main" id="{D6FCFC25-868A-7B10-6D58-D7D20A961B06}"/>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5" name="Rectangle 4">
            <a:extLst>
              <a:ext uri="{FF2B5EF4-FFF2-40B4-BE49-F238E27FC236}">
                <a16:creationId xmlns:a16="http://schemas.microsoft.com/office/drawing/2014/main" id="{199689BD-1642-962A-7FE9-8558FDE1D620}"/>
              </a:ext>
            </a:extLst>
          </p:cNvPr>
          <p:cNvSpPr/>
          <p:nvPr/>
        </p:nvSpPr>
        <p:spPr>
          <a:xfrm>
            <a:off x="138031" y="1628800"/>
            <a:ext cx="8856984" cy="4431983"/>
          </a:xfrm>
          <a:prstGeom prst="rect">
            <a:avLst/>
          </a:prstGeom>
        </p:spPr>
        <p:txBody>
          <a:bodyPr wrap="square">
            <a:spAutoFit/>
          </a:bodyPr>
          <a:lstStyle/>
          <a:p>
            <a:pPr>
              <a:defRPr/>
            </a:pPr>
            <a:r>
              <a:rPr lang="fr-FR" sz="2000" b="1" u="sng">
                <a:solidFill>
                  <a:srgbClr val="002060"/>
                </a:solidFill>
                <a:latin typeface="Corbel" panose="020B0503020204020204" pitchFamily="34" charset="0"/>
                <a:ea typeface="Times New Roman" charset="0"/>
                <a:cs typeface="Times New Roman" charset="0"/>
              </a:rPr>
              <a:t>Définition</a:t>
            </a:r>
            <a:endParaRPr lang="fr-FR" b="1" u="sng">
              <a:solidFill>
                <a:srgbClr val="002060"/>
              </a:solidFill>
              <a:latin typeface="Corbel" panose="020B0503020204020204" pitchFamily="34" charset="0"/>
              <a:ea typeface="Times New Roman" charset="0"/>
              <a:cs typeface="Times New Roman" charset="0"/>
            </a:endParaRPr>
          </a:p>
          <a:p>
            <a:pPr marL="0" lvl="1">
              <a:defRPr/>
            </a:pPr>
            <a:r>
              <a:rPr lang="fr-FR" sz="2000">
                <a:latin typeface="Aptos" panose="020B0004020202020204" pitchFamily="34" charset="0"/>
                <a:ea typeface="Times New Roman" charset="0"/>
                <a:cs typeface="Times New Roman" charset="0"/>
              </a:rPr>
              <a:t>« Personne chargée de veiller à la régularité d’une compétition dans le respect du règlement » (Petit Robert)</a:t>
            </a:r>
          </a:p>
          <a:p>
            <a:pPr lvl="1">
              <a:defRPr/>
            </a:pPr>
            <a:endParaRPr lang="fr-FR">
              <a:latin typeface="Times New Roman" charset="0"/>
              <a:ea typeface="Times New Roman" charset="0"/>
              <a:cs typeface="Times New Roman" charset="0"/>
            </a:endParaRPr>
          </a:p>
          <a:p>
            <a:pPr>
              <a:defRPr/>
            </a:pPr>
            <a:r>
              <a:rPr lang="fr-FR" sz="2000" b="1" u="sng">
                <a:solidFill>
                  <a:srgbClr val="002060"/>
                </a:solidFill>
                <a:latin typeface="+mj-lt"/>
                <a:ea typeface="Times New Roman" charset="0"/>
                <a:cs typeface="Times New Roman" charset="0"/>
              </a:rPr>
              <a:t>Compétences</a:t>
            </a:r>
            <a:endParaRPr lang="fr-FR" b="1" u="sng">
              <a:solidFill>
                <a:srgbClr val="002060"/>
              </a:solidFill>
              <a:latin typeface="+mj-lt"/>
              <a:ea typeface="Times New Roman" charset="0"/>
              <a:cs typeface="Times New Roman" charset="0"/>
            </a:endParaRPr>
          </a:p>
          <a:p>
            <a:pPr marL="0" lvl="1" algn="just">
              <a:defRPr/>
            </a:pPr>
            <a:r>
              <a:rPr lang="fr-FR">
                <a:latin typeface="Aptos" panose="020B0004020202020204" pitchFamily="34" charset="0"/>
                <a:ea typeface="Times New Roman" charset="0"/>
                <a:cs typeface="Times New Roman" charset="0"/>
              </a:rPr>
              <a:t>Il </a:t>
            </a:r>
            <a:r>
              <a:rPr lang="fr-FR" b="1">
                <a:latin typeface="Aptos" panose="020B0004020202020204" pitchFamily="34" charset="0"/>
                <a:ea typeface="Times New Roman" charset="0"/>
                <a:cs typeface="Times New Roman" charset="0"/>
              </a:rPr>
              <a:t>connaît</a:t>
            </a:r>
            <a:r>
              <a:rPr lang="fr-FR">
                <a:latin typeface="Aptos" panose="020B0004020202020204" pitchFamily="34" charset="0"/>
                <a:ea typeface="Times New Roman" charset="0"/>
                <a:cs typeface="Times New Roman" charset="0"/>
              </a:rPr>
              <a:t> et </a:t>
            </a:r>
            <a:r>
              <a:rPr lang="fr-FR" b="1">
                <a:latin typeface="Aptos" panose="020B0004020202020204" pitchFamily="34" charset="0"/>
                <a:ea typeface="Times New Roman" charset="0"/>
                <a:cs typeface="Times New Roman" charset="0"/>
              </a:rPr>
              <a:t>maîtrise</a:t>
            </a:r>
            <a:r>
              <a:rPr lang="fr-FR">
                <a:latin typeface="Aptos" panose="020B0004020202020204" pitchFamily="34" charset="0"/>
                <a:ea typeface="Times New Roman" charset="0"/>
                <a:cs typeface="Times New Roman" charset="0"/>
              </a:rPr>
              <a:t> le cadre réglementaire.</a:t>
            </a:r>
          </a:p>
          <a:p>
            <a:pPr marL="0" lvl="1" algn="just">
              <a:defRPr/>
            </a:pPr>
            <a:r>
              <a:rPr lang="fr-FR">
                <a:latin typeface="Aptos" panose="020B0004020202020204" pitchFamily="34" charset="0"/>
                <a:ea typeface="Times New Roman" charset="0"/>
                <a:cs typeface="Times New Roman" charset="0"/>
              </a:rPr>
              <a:t>Il possède des </a:t>
            </a:r>
            <a:r>
              <a:rPr lang="fr-FR" b="1">
                <a:latin typeface="Aptos" panose="020B0004020202020204" pitchFamily="34" charset="0"/>
                <a:ea typeface="Times New Roman" charset="0"/>
                <a:cs typeface="Times New Roman" charset="0"/>
              </a:rPr>
              <a:t>qualités humaines </a:t>
            </a:r>
            <a:r>
              <a:rPr lang="fr-FR">
                <a:latin typeface="Aptos" panose="020B0004020202020204" pitchFamily="34" charset="0"/>
                <a:ea typeface="Times New Roman" charset="0"/>
                <a:cs typeface="Times New Roman" charset="0"/>
              </a:rPr>
              <a:t>comme l’intégrité, l’impartialité et la convivialité.</a:t>
            </a:r>
          </a:p>
          <a:p>
            <a:pPr lvl="1" algn="just">
              <a:defRPr/>
            </a:pPr>
            <a:endParaRPr lang="fr-FR">
              <a:latin typeface="Times New Roman" charset="0"/>
              <a:ea typeface="Times New Roman" charset="0"/>
              <a:cs typeface="Times New Roman" charset="0"/>
            </a:endParaRPr>
          </a:p>
          <a:p>
            <a:pPr eaLnBrk="0" hangingPunct="0">
              <a:spcBef>
                <a:spcPct val="10000"/>
              </a:spcBef>
            </a:pPr>
            <a:r>
              <a:rPr lang="fr-FR" sz="2000" b="1" u="sng">
                <a:solidFill>
                  <a:srgbClr val="002060"/>
                </a:solidFill>
                <a:latin typeface="+mj-lt"/>
                <a:ea typeface="Times New Roman" charset="0"/>
                <a:cs typeface="Times New Roman" charset="0"/>
              </a:rPr>
              <a:t>Objectifs de la formation</a:t>
            </a:r>
            <a:endParaRPr lang="fr-FR" sz="1400" b="1">
              <a:solidFill>
                <a:srgbClr val="0000FF"/>
              </a:solidFill>
              <a:latin typeface="+mj-lt"/>
              <a:ea typeface="Times New Roman" charset="0"/>
              <a:cs typeface="Times New Roman" charset="0"/>
            </a:endParaRPr>
          </a:p>
          <a:p>
            <a:pPr algn="just" eaLnBrk="0" hangingPunct="0"/>
            <a:r>
              <a:rPr lang="fr-FR" b="1">
                <a:latin typeface="Aptos" panose="020B0004020202020204" pitchFamily="34" charset="0"/>
                <a:ea typeface="Times New Roman" charset="0"/>
                <a:cs typeface="Times New Roman" charset="0"/>
              </a:rPr>
              <a:t>Former des jeunes officiels </a:t>
            </a:r>
            <a:r>
              <a:rPr lang="fr-FR">
                <a:latin typeface="Aptos" panose="020B0004020202020204" pitchFamily="34" charset="0"/>
                <a:ea typeface="Times New Roman" charset="0"/>
                <a:cs typeface="Times New Roman" charset="0"/>
              </a:rPr>
              <a:t>afin qu’ils </a:t>
            </a:r>
            <a:r>
              <a:rPr lang="fr-FR" b="1">
                <a:latin typeface="Aptos" panose="020B0004020202020204" pitchFamily="34" charset="0"/>
                <a:ea typeface="Times New Roman" charset="0"/>
                <a:cs typeface="Times New Roman" charset="0"/>
              </a:rPr>
              <a:t>maîtrisent les compétences minimales </a:t>
            </a:r>
            <a:r>
              <a:rPr lang="fr-FR">
                <a:latin typeface="Aptos" panose="020B0004020202020204" pitchFamily="34" charset="0"/>
                <a:ea typeface="Times New Roman" charset="0"/>
                <a:cs typeface="Times New Roman" charset="0"/>
              </a:rPr>
              <a:t>pour assurer les postes de : </a:t>
            </a:r>
          </a:p>
          <a:p>
            <a:pPr algn="just" eaLnBrk="0" hangingPunct="0"/>
            <a:r>
              <a:rPr lang="fr-FR">
                <a:solidFill>
                  <a:srgbClr val="0000FF"/>
                </a:solidFill>
                <a:latin typeface="Aptos" panose="020B0004020202020204" pitchFamily="34" charset="0"/>
                <a:ea typeface="Times New Roman" charset="0"/>
                <a:cs typeface="Times New Roman" charset="0"/>
              </a:rPr>
              <a:t>	</a:t>
            </a:r>
            <a:r>
              <a:rPr lang="fr-FR">
                <a:latin typeface="Aptos" panose="020B0004020202020204" pitchFamily="34" charset="0"/>
                <a:ea typeface="Times New Roman" charset="0"/>
                <a:cs typeface="Times New Roman" charset="0"/>
              </a:rPr>
              <a:t>- Contrôleur sécurité</a:t>
            </a:r>
          </a:p>
          <a:p>
            <a:pPr algn="just" eaLnBrk="0" hangingPunct="0"/>
            <a:r>
              <a:rPr lang="fr-FR">
                <a:latin typeface="Aptos" panose="020B0004020202020204" pitchFamily="34" charset="0"/>
                <a:ea typeface="Times New Roman" charset="0"/>
                <a:cs typeface="Times New Roman" charset="0"/>
              </a:rPr>
              <a:t>	- Juge Trial, Spéciale, Cross et Relais</a:t>
            </a:r>
          </a:p>
          <a:p>
            <a:pPr algn="just" eaLnBrk="0" hangingPunct="0"/>
            <a:r>
              <a:rPr lang="fr-FR">
                <a:latin typeface="Aptos" panose="020B0004020202020204" pitchFamily="34" charset="0"/>
                <a:ea typeface="Times New Roman" charset="0"/>
                <a:cs typeface="Times New Roman" charset="0"/>
              </a:rPr>
              <a:t>	- Chronométreur</a:t>
            </a:r>
          </a:p>
          <a:p>
            <a:pPr algn="just" eaLnBrk="0" hangingPunct="0"/>
            <a:r>
              <a:rPr lang="fr-FR">
                <a:latin typeface="Aptos" panose="020B0004020202020204" pitchFamily="34" charset="0"/>
                <a:ea typeface="Times New Roman" charset="0"/>
                <a:cs typeface="Times New Roman" charset="0"/>
              </a:rPr>
              <a:t>	- Premiers secours</a:t>
            </a:r>
          </a:p>
        </p:txBody>
      </p:sp>
    </p:spTree>
    <p:extLst>
      <p:ext uri="{BB962C8B-B14F-4D97-AF65-F5344CB8AC3E}">
        <p14:creationId xmlns:p14="http://schemas.microsoft.com/office/powerpoint/2010/main" val="33032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1000"/>
                                        <p:tgtEl>
                                          <p:spTgt spid="5">
                                            <p:txEl>
                                              <p:pRg st="7" end="7"/>
                                            </p:txEl>
                                          </p:spTgt>
                                        </p:tgtEl>
                                      </p:cBhvr>
                                    </p:animEffect>
                                    <p:anim calcmode="lin" valueType="num">
                                      <p:cBhvr>
                                        <p:cTn id="3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1000"/>
                                        <p:tgtEl>
                                          <p:spTgt spid="5">
                                            <p:txEl>
                                              <p:pRg st="8" end="8"/>
                                            </p:txEl>
                                          </p:spTgt>
                                        </p:tgtEl>
                                      </p:cBhvr>
                                    </p:animEffect>
                                    <p:anim calcmode="lin" valueType="num">
                                      <p:cBhvr>
                                        <p:cTn id="4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1000"/>
                                        <p:tgtEl>
                                          <p:spTgt spid="5">
                                            <p:txEl>
                                              <p:pRg st="9" end="9"/>
                                            </p:txEl>
                                          </p:spTgt>
                                        </p:tgtEl>
                                      </p:cBhvr>
                                    </p:animEffect>
                                    <p:anim calcmode="lin" valueType="num">
                                      <p:cBhvr>
                                        <p:cTn id="4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1000"/>
                                        <p:tgtEl>
                                          <p:spTgt spid="5">
                                            <p:txEl>
                                              <p:pRg st="10" end="10"/>
                                            </p:txEl>
                                          </p:spTgt>
                                        </p:tgtEl>
                                      </p:cBhvr>
                                    </p:animEffect>
                                    <p:anim calcmode="lin" valueType="num">
                                      <p:cBhvr>
                                        <p:cTn id="5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fade">
                                      <p:cBhvr>
                                        <p:cTn id="56" dur="1000"/>
                                        <p:tgtEl>
                                          <p:spTgt spid="5">
                                            <p:txEl>
                                              <p:pRg st="11" end="11"/>
                                            </p:txEl>
                                          </p:spTgt>
                                        </p:tgtEl>
                                      </p:cBhvr>
                                    </p:animEffect>
                                    <p:anim calcmode="lin" valueType="num">
                                      <p:cBhvr>
                                        <p:cTn id="5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12" end="12"/>
                                            </p:txEl>
                                          </p:spTgt>
                                        </p:tgtEl>
                                        <p:attrNameLst>
                                          <p:attrName>style.visibility</p:attrName>
                                        </p:attrNameLst>
                                      </p:cBhvr>
                                      <p:to>
                                        <p:strVal val="visible"/>
                                      </p:to>
                                    </p:set>
                                    <p:animEffect transition="in" filter="fade">
                                      <p:cBhvr>
                                        <p:cTn id="61" dur="1000"/>
                                        <p:tgtEl>
                                          <p:spTgt spid="5">
                                            <p:txEl>
                                              <p:pRg st="12" end="12"/>
                                            </p:txEl>
                                          </p:spTgt>
                                        </p:tgtEl>
                                      </p:cBhvr>
                                    </p:animEffect>
                                    <p:anim calcmode="lin" valueType="num">
                                      <p:cBhvr>
                                        <p:cTn id="6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FA94B-1342-9967-7276-7EA381EE5015}"/>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9B3F958E-4E14-EC1F-4494-C3C525388A90}"/>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CD1DE17-8EDA-F97D-F75F-27CEE76DA69D}"/>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A.	RÔLE DU JUGE</a:t>
            </a:r>
          </a:p>
        </p:txBody>
      </p:sp>
      <p:sp>
        <p:nvSpPr>
          <p:cNvPr id="2" name="ZoneTexte 1">
            <a:extLst>
              <a:ext uri="{FF2B5EF4-FFF2-40B4-BE49-F238E27FC236}">
                <a16:creationId xmlns:a16="http://schemas.microsoft.com/office/drawing/2014/main" id="{2CDDD62C-C1F5-8936-05C5-B439D60B3825}"/>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Rectangle 3">
            <a:extLst>
              <a:ext uri="{FF2B5EF4-FFF2-40B4-BE49-F238E27FC236}">
                <a16:creationId xmlns:a16="http://schemas.microsoft.com/office/drawing/2014/main" id="{15A79D01-DBAB-FA17-7BF0-963155CA03F4}"/>
              </a:ext>
            </a:extLst>
          </p:cNvPr>
          <p:cNvSpPr/>
          <p:nvPr/>
        </p:nvSpPr>
        <p:spPr>
          <a:xfrm>
            <a:off x="442308" y="2071923"/>
            <a:ext cx="8248430" cy="3631763"/>
          </a:xfrm>
          <a:prstGeom prst="rect">
            <a:avLst/>
          </a:prstGeom>
        </p:spPr>
        <p:txBody>
          <a:bodyPr wrap="square">
            <a:spAutoFit/>
          </a:bodyPr>
          <a:lstStyle/>
          <a:p>
            <a:pPr marL="0" lvl="1" algn="just">
              <a:spcAft>
                <a:spcPts val="600"/>
              </a:spcAft>
            </a:pPr>
            <a:r>
              <a:rPr lang="fr-FR" sz="2000" b="1" u="sng">
                <a:solidFill>
                  <a:srgbClr val="002060"/>
                </a:solidFill>
                <a:latin typeface="+mj-lt"/>
                <a:ea typeface="Times New Roman" charset="0"/>
                <a:cs typeface="Times New Roman" charset="0"/>
              </a:rPr>
              <a:t>Le Jeune Juge doit </a:t>
            </a:r>
            <a:r>
              <a:rPr lang="fr-FR" sz="2000" b="1">
                <a:solidFill>
                  <a:srgbClr val="002060"/>
                </a:solidFill>
                <a:latin typeface="+mj-lt"/>
                <a:ea typeface="Times New Roman" charset="0"/>
                <a:cs typeface="Times New Roman" charset="0"/>
              </a:rPr>
              <a:t>:</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Connaitre le règlement de l’activité.</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Etre objectif et impartial.</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Permettre le déroulement de la rencontre dans le respect de l’équité sportive.</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Connaitre les différentes tâches liées à sa mission. </a:t>
            </a:r>
          </a:p>
          <a:p>
            <a:pPr marL="0" lvl="1" algn="just"/>
            <a:endParaRPr lang="fr-FR">
              <a:latin typeface="Aptos" panose="020B0004020202020204" pitchFamily="34" charset="0"/>
              <a:ea typeface="Times New Roman" charset="0"/>
              <a:cs typeface="Times New Roman" charset="0"/>
            </a:endParaRPr>
          </a:p>
          <a:p>
            <a:pPr marL="0" lvl="1" algn="just"/>
            <a:endParaRPr lang="fr-FR" sz="2000">
              <a:latin typeface="Times New Roman" charset="0"/>
              <a:ea typeface="Times New Roman" charset="0"/>
              <a:cs typeface="Times New Roman" charset="0"/>
            </a:endParaRPr>
          </a:p>
          <a:p>
            <a:pPr marL="0" lvl="1" algn="just">
              <a:spcAft>
                <a:spcPts val="600"/>
              </a:spcAft>
            </a:pPr>
            <a:r>
              <a:rPr lang="fr-FR" sz="2000" b="1" u="sng">
                <a:solidFill>
                  <a:srgbClr val="002060"/>
                </a:solidFill>
                <a:latin typeface="+mj-lt"/>
                <a:ea typeface="Times New Roman" charset="0"/>
                <a:cs typeface="Times New Roman" charset="0"/>
              </a:rPr>
              <a:t>Le jour de la compétition, il doit : </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Prendre connaissance des autres membres de son équipe, élèves ou adultes (Juge, chronométreur, starter, contrôleur sécurité). </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Assister à la réunion de jury.</a:t>
            </a:r>
          </a:p>
          <a:p>
            <a:pPr marL="342900" lvl="1" indent="-342900" algn="just">
              <a:buFont typeface="Wingdings" panose="05000000000000000000" pitchFamily="2" charset="2"/>
              <a:buChar char="ü"/>
            </a:pPr>
            <a:r>
              <a:rPr lang="fr-FR">
                <a:latin typeface="Aptos" panose="020B0004020202020204" pitchFamily="34" charset="0"/>
                <a:ea typeface="Times New Roman" charset="0"/>
                <a:cs typeface="Times New Roman" charset="0"/>
              </a:rPr>
              <a:t>Remplir les missions qui lui ont été attribuées. </a:t>
            </a:r>
          </a:p>
        </p:txBody>
      </p:sp>
    </p:spTree>
    <p:extLst>
      <p:ext uri="{BB962C8B-B14F-4D97-AF65-F5344CB8AC3E}">
        <p14:creationId xmlns:p14="http://schemas.microsoft.com/office/powerpoint/2010/main" val="6856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1000"/>
                                        <p:tgtEl>
                                          <p:spTgt spid="4">
                                            <p:txEl>
                                              <p:pRg st="7" end="7"/>
                                            </p:txEl>
                                          </p:spTgt>
                                        </p:tgtEl>
                                      </p:cBhvr>
                                    </p:animEffect>
                                    <p:anim calcmode="lin" valueType="num">
                                      <p:cBhvr>
                                        <p:cTn id="3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anim calcmode="lin" valueType="num">
                                      <p:cBhvr>
                                        <p:cTn id="4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1000"/>
                                        <p:tgtEl>
                                          <p:spTgt spid="4">
                                            <p:txEl>
                                              <p:pRg st="9" end="9"/>
                                            </p:txEl>
                                          </p:spTgt>
                                        </p:tgtEl>
                                      </p:cBhvr>
                                    </p:animEffect>
                                    <p:anim calcmode="lin" valueType="num">
                                      <p:cBhvr>
                                        <p:cTn id="5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nodeType="after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0"/>
                                        <p:tgtEl>
                                          <p:spTgt spid="4">
                                            <p:txEl>
                                              <p:pRg st="10" end="10"/>
                                            </p:txEl>
                                          </p:spTgt>
                                        </p:tgtEl>
                                      </p:cBhvr>
                                    </p:animEffect>
                                    <p:anim calcmode="lin" valueType="num">
                                      <p:cBhvr>
                                        <p:cTn id="5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E9AFF-EB71-9CFD-7FBA-BE485E63C4B8}"/>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4AAAFB6-5BA1-64DA-35FC-8C090A22EA3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833AB2A1-2AD4-6F2D-2F6D-390A5D63B56E}"/>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A.	MATÉRIEL NÉCESSAIRE POUR JUGER</a:t>
            </a:r>
          </a:p>
        </p:txBody>
      </p:sp>
      <p:sp>
        <p:nvSpPr>
          <p:cNvPr id="2" name="ZoneTexte 1">
            <a:extLst>
              <a:ext uri="{FF2B5EF4-FFF2-40B4-BE49-F238E27FC236}">
                <a16:creationId xmlns:a16="http://schemas.microsoft.com/office/drawing/2014/main" id="{7E801234-3893-C2EC-CE64-206733DD6267}"/>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4" name="Rectangle 3">
            <a:extLst>
              <a:ext uri="{FF2B5EF4-FFF2-40B4-BE49-F238E27FC236}">
                <a16:creationId xmlns:a16="http://schemas.microsoft.com/office/drawing/2014/main" id="{41408817-EDB6-58ED-EE59-BAEC258FF3DA}"/>
              </a:ext>
            </a:extLst>
          </p:cNvPr>
          <p:cNvSpPr/>
          <p:nvPr/>
        </p:nvSpPr>
        <p:spPr>
          <a:xfrm>
            <a:off x="442308" y="1772816"/>
            <a:ext cx="8248430" cy="4708981"/>
          </a:xfrm>
          <a:prstGeom prst="rect">
            <a:avLst/>
          </a:prstGeom>
        </p:spPr>
        <p:txBody>
          <a:bodyPr wrap="square">
            <a:spAutoFit/>
          </a:bodyPr>
          <a:lstStyle/>
          <a:p>
            <a:pPr marL="12700" lvl="1" indent="-12700">
              <a:spcAft>
                <a:spcPts val="600"/>
              </a:spcAft>
            </a:pPr>
            <a:r>
              <a:rPr lang="fr-FR" sz="2800" b="1" u="sng">
                <a:solidFill>
                  <a:srgbClr val="002060"/>
                </a:solidFill>
                <a:latin typeface="+mj-lt"/>
                <a:ea typeface="Times New Roman" charset="0"/>
                <a:cs typeface="Times New Roman" charset="0"/>
              </a:rPr>
              <a:t>Matériel personnel :</a:t>
            </a:r>
          </a:p>
          <a:p>
            <a:pPr marL="285750" lvl="2" indent="-285750" algn="just">
              <a:buFont typeface="Wingdings" panose="05000000000000000000" pitchFamily="2" charset="2"/>
              <a:buChar char="ü"/>
            </a:pPr>
            <a:r>
              <a:rPr lang="fr-FR">
                <a:latin typeface="Aptos" panose="020B0004020202020204" pitchFamily="34" charset="0"/>
                <a:ea typeface="Times New Roman" charset="0"/>
                <a:cs typeface="Times New Roman" charset="0"/>
              </a:rPr>
              <a:t>Stylos</a:t>
            </a:r>
          </a:p>
          <a:p>
            <a:pPr marL="285750" lvl="2" indent="-285750" algn="just">
              <a:buFont typeface="Wingdings" panose="05000000000000000000" pitchFamily="2" charset="2"/>
              <a:buChar char="ü"/>
            </a:pPr>
            <a:r>
              <a:rPr lang="fr-FR">
                <a:latin typeface="Aptos" panose="020B0004020202020204" pitchFamily="34" charset="0"/>
                <a:ea typeface="Times New Roman" charset="0"/>
                <a:cs typeface="Times New Roman" charset="0"/>
              </a:rPr>
              <a:t>Crayons</a:t>
            </a:r>
          </a:p>
          <a:p>
            <a:pPr marL="285750" lvl="2" indent="-285750" algn="just">
              <a:buFont typeface="Wingdings" panose="05000000000000000000" pitchFamily="2" charset="2"/>
              <a:buChar char="ü"/>
            </a:pPr>
            <a:r>
              <a:rPr lang="fr-FR">
                <a:latin typeface="Aptos" panose="020B0004020202020204" pitchFamily="34" charset="0"/>
                <a:ea typeface="Times New Roman" charset="0"/>
                <a:cs typeface="Times New Roman" charset="0"/>
              </a:rPr>
              <a:t>Une tenue adaptée aux conditions météorologiques. </a:t>
            </a:r>
            <a:endParaRPr lang="fr-FR" b="1">
              <a:latin typeface="Aptos" panose="020B0004020202020204" pitchFamily="34" charset="0"/>
              <a:ea typeface="Times New Roman" charset="0"/>
              <a:cs typeface="Times New Roman" charset="0"/>
            </a:endParaRPr>
          </a:p>
          <a:p>
            <a:pPr marL="12700" lvl="2" indent="-12700"/>
            <a:endParaRPr lang="fr-FR" b="1">
              <a:latin typeface="Times New Roman" charset="0"/>
              <a:ea typeface="Times New Roman" charset="0"/>
              <a:cs typeface="Times New Roman" charset="0"/>
            </a:endParaRPr>
          </a:p>
          <a:p>
            <a:pPr marL="12700" lvl="2" indent="-12700"/>
            <a:endParaRPr lang="fr-FR" b="1">
              <a:latin typeface="Times New Roman" charset="0"/>
              <a:ea typeface="Times New Roman" charset="0"/>
              <a:cs typeface="Times New Roman" charset="0"/>
            </a:endParaRPr>
          </a:p>
          <a:p>
            <a:pPr marL="12700" lvl="1" indent="-12700">
              <a:spcAft>
                <a:spcPts val="600"/>
              </a:spcAft>
            </a:pPr>
            <a:r>
              <a:rPr lang="fr-FR" sz="2800" b="1" u="sng">
                <a:solidFill>
                  <a:srgbClr val="002060"/>
                </a:solidFill>
                <a:latin typeface="+mj-lt"/>
                <a:ea typeface="Times New Roman" charset="0"/>
                <a:cs typeface="Times New Roman" charset="0"/>
              </a:rPr>
              <a:t>Matériel mis à disposition par l’organisation :</a:t>
            </a:r>
            <a:endParaRPr lang="fr-FR" u="sng">
              <a:solidFill>
                <a:srgbClr val="002060"/>
              </a:solidFill>
              <a:latin typeface="+mj-lt"/>
              <a:ea typeface="Times New Roman" charset="0"/>
              <a:cs typeface="Times New Roman" charset="0"/>
            </a:endParaRP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T-shirt UGSEL Jeune Officiel</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Plan des circuits</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Chronomètre</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Tablette</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Sifflet</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Talkie-Walkie</a:t>
            </a:r>
          </a:p>
          <a:p>
            <a:pPr marL="285750" lvl="2" indent="-285750">
              <a:buFont typeface="Wingdings" panose="05000000000000000000" pitchFamily="2" charset="2"/>
              <a:buChar char="ü"/>
            </a:pPr>
            <a:r>
              <a:rPr lang="fr-FR">
                <a:latin typeface="Aptos" panose="020B0004020202020204" pitchFamily="34" charset="0"/>
                <a:ea typeface="Times New Roman" charset="0"/>
                <a:cs typeface="Times New Roman" charset="0"/>
              </a:rPr>
              <a:t>Fiche compétition et listing coureurs</a:t>
            </a:r>
          </a:p>
          <a:p>
            <a:pPr marL="342900" lvl="1" indent="-342900" algn="just">
              <a:buFont typeface="Wingdings" panose="05000000000000000000" pitchFamily="2" charset="2"/>
              <a:buChar char="ü"/>
            </a:pPr>
            <a:endParaRPr lang="fr-FR">
              <a:latin typeface="Aptos" panose="020B0004020202020204" pitchFamily="34" charset="0"/>
              <a:ea typeface="Times New Roman" charset="0"/>
              <a:cs typeface="Times New Roman" charset="0"/>
            </a:endParaRPr>
          </a:p>
        </p:txBody>
      </p:sp>
      <p:pic>
        <p:nvPicPr>
          <p:cNvPr id="5" name="Picture 2">
            <a:extLst>
              <a:ext uri="{FF2B5EF4-FFF2-40B4-BE49-F238E27FC236}">
                <a16:creationId xmlns:a16="http://schemas.microsoft.com/office/drawing/2014/main" id="{1812795F-279C-61C8-3517-D383ABD98FA5}"/>
              </a:ext>
            </a:extLst>
          </p:cNvPr>
          <p:cNvPicPr>
            <a:picLocks noChangeAspect="1" noChangeArrowheads="1"/>
          </p:cNvPicPr>
          <p:nvPr/>
        </p:nvPicPr>
        <p:blipFill>
          <a:blip r:embed="rId3" cstate="screen"/>
          <a:srcRect/>
          <a:stretch>
            <a:fillRect/>
          </a:stretch>
        </p:blipFill>
        <p:spPr bwMode="auto">
          <a:xfrm rot="548595">
            <a:off x="6719074" y="4351937"/>
            <a:ext cx="804945" cy="804945"/>
          </a:xfrm>
          <a:prstGeom prst="ellipse">
            <a:avLst/>
          </a:prstGeom>
          <a:ln w="63500" cap="rnd">
            <a:noFill/>
          </a:ln>
          <a:effectLst/>
          <a:scene3d>
            <a:camera prst="orthographicFront">
              <a:rot lat="0" lon="0" rev="0"/>
            </a:camera>
            <a:lightRig rig="contrasting" dir="t">
              <a:rot lat="0" lon="0" rev="7800000"/>
            </a:lightRig>
          </a:scene3d>
          <a:sp3d>
            <a:bevelT w="139700" h="139700"/>
          </a:sp3d>
        </p:spPr>
      </p:pic>
      <p:pic>
        <p:nvPicPr>
          <p:cNvPr id="6" name="Image 5">
            <a:extLst>
              <a:ext uri="{FF2B5EF4-FFF2-40B4-BE49-F238E27FC236}">
                <a16:creationId xmlns:a16="http://schemas.microsoft.com/office/drawing/2014/main" id="{3E420093-C343-D780-04B7-CF40F3820395}"/>
              </a:ext>
            </a:extLst>
          </p:cNvPr>
          <p:cNvPicPr>
            <a:picLocks noChangeAspect="1"/>
          </p:cNvPicPr>
          <p:nvPr/>
        </p:nvPicPr>
        <p:blipFill>
          <a:blip r:embed="rId4"/>
          <a:stretch>
            <a:fillRect/>
          </a:stretch>
        </p:blipFill>
        <p:spPr>
          <a:xfrm>
            <a:off x="4860032" y="4597708"/>
            <a:ext cx="1130698" cy="1130698"/>
          </a:xfrm>
          <a:prstGeom prst="rect">
            <a:avLst/>
          </a:prstGeom>
        </p:spPr>
      </p:pic>
    </p:spTree>
    <p:extLst>
      <p:ext uri="{BB962C8B-B14F-4D97-AF65-F5344CB8AC3E}">
        <p14:creationId xmlns:p14="http://schemas.microsoft.com/office/powerpoint/2010/main" val="25851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anim calcmode="lin" valueType="num">
                                      <p:cBhvr>
                                        <p:cTn id="2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1000"/>
                                        <p:tgtEl>
                                          <p:spTgt spid="4">
                                            <p:txEl>
                                              <p:pRg st="6" end="6"/>
                                            </p:txEl>
                                          </p:spTgt>
                                        </p:tgtEl>
                                      </p:cBhvr>
                                    </p:animEffect>
                                    <p:anim calcmode="lin" valueType="num">
                                      <p:cBhvr>
                                        <p:cTn id="3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1000"/>
                                        <p:tgtEl>
                                          <p:spTgt spid="4">
                                            <p:txEl>
                                              <p:pRg st="7" end="7"/>
                                            </p:txEl>
                                          </p:spTgt>
                                        </p:tgtEl>
                                      </p:cBhvr>
                                    </p:animEffect>
                                    <p:anim calcmode="lin" valueType="num">
                                      <p:cBhvr>
                                        <p:cTn id="3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1000"/>
                                        <p:tgtEl>
                                          <p:spTgt spid="4">
                                            <p:txEl>
                                              <p:pRg st="8" end="8"/>
                                            </p:txEl>
                                          </p:spTgt>
                                        </p:tgtEl>
                                      </p:cBhvr>
                                    </p:animEffect>
                                    <p:anim calcmode="lin" valueType="num">
                                      <p:cBhvr>
                                        <p:cTn id="4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1000"/>
                                        <p:tgtEl>
                                          <p:spTgt spid="4">
                                            <p:txEl>
                                              <p:pRg st="9" end="9"/>
                                            </p:txEl>
                                          </p:spTgt>
                                        </p:tgtEl>
                                      </p:cBhvr>
                                    </p:animEffect>
                                    <p:anim calcmode="lin" valueType="num">
                                      <p:cBhvr>
                                        <p:cTn id="4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Effect transition="in" filter="fade">
                                      <p:cBhvr>
                                        <p:cTn id="51" dur="1000"/>
                                        <p:tgtEl>
                                          <p:spTgt spid="4">
                                            <p:txEl>
                                              <p:pRg st="10" end="10"/>
                                            </p:txEl>
                                          </p:spTgt>
                                        </p:tgtEl>
                                      </p:cBhvr>
                                    </p:animEffect>
                                    <p:anim calcmode="lin" valueType="num">
                                      <p:cBhvr>
                                        <p:cTn id="5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fade">
                                      <p:cBhvr>
                                        <p:cTn id="56" dur="1000"/>
                                        <p:tgtEl>
                                          <p:spTgt spid="4">
                                            <p:txEl>
                                              <p:pRg st="11" end="11"/>
                                            </p:txEl>
                                          </p:spTgt>
                                        </p:tgtEl>
                                      </p:cBhvr>
                                    </p:animEffect>
                                    <p:anim calcmode="lin" valueType="num">
                                      <p:cBhvr>
                                        <p:cTn id="57"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Effect transition="in" filter="fade">
                                      <p:cBhvr>
                                        <p:cTn id="61" dur="1000"/>
                                        <p:tgtEl>
                                          <p:spTgt spid="4">
                                            <p:txEl>
                                              <p:pRg st="12" end="12"/>
                                            </p:txEl>
                                          </p:spTgt>
                                        </p:tgtEl>
                                      </p:cBhvr>
                                    </p:animEffect>
                                    <p:anim calcmode="lin" valueType="num">
                                      <p:cBhvr>
                                        <p:cTn id="62"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
                                            <p:txEl>
                                              <p:pRg st="13" end="13"/>
                                            </p:txEl>
                                          </p:spTgt>
                                        </p:tgtEl>
                                        <p:attrNameLst>
                                          <p:attrName>style.visibility</p:attrName>
                                        </p:attrNameLst>
                                      </p:cBhvr>
                                      <p:to>
                                        <p:strVal val="visible"/>
                                      </p:to>
                                    </p:set>
                                    <p:animEffect transition="in" filter="fade">
                                      <p:cBhvr>
                                        <p:cTn id="66" dur="1000"/>
                                        <p:tgtEl>
                                          <p:spTgt spid="4">
                                            <p:txEl>
                                              <p:pRg st="13" end="13"/>
                                            </p:txEl>
                                          </p:spTgt>
                                        </p:tgtEl>
                                      </p:cBhvr>
                                    </p:animEffect>
                                    <p:anim calcmode="lin" valueType="num">
                                      <p:cBhvr>
                                        <p:cTn id="67"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69" presetID="21" presetClass="entr" presetSubtype="1"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heel(1)">
                                      <p:cBhvr>
                                        <p:cTn id="71" dur="2000"/>
                                        <p:tgtEl>
                                          <p:spTgt spid="5"/>
                                        </p:tgtEl>
                                      </p:cBhvr>
                                    </p:animEffect>
                                  </p:childTnLst>
                                </p:cTn>
                              </p:par>
                              <p:par>
                                <p:cTn id="72" presetID="21" presetClass="entr" presetSubtype="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heel(1)">
                                      <p:cBhvr>
                                        <p:cTn id="7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D8C52-EDE6-A2A9-A0C0-37A97BE3285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6CBD027-46F5-F3DC-E3DE-C1403F0E0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618236AE-64DD-8502-394E-85F1E6ED4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538086"/>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25DAB8BC-7F3C-6758-5AC6-36523E083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08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18EB8FA-C271-E5E8-BB65-C4530B33BC28}"/>
              </a:ext>
            </a:extLst>
          </p:cNvPr>
          <p:cNvSpPr>
            <a:spLocks noGrp="1"/>
          </p:cNvSpPr>
          <p:nvPr>
            <p:ph type="title"/>
          </p:nvPr>
        </p:nvSpPr>
        <p:spPr>
          <a:xfrm>
            <a:off x="1277471" y="1859819"/>
            <a:ext cx="4132221" cy="4690534"/>
          </a:xfrm>
        </p:spPr>
        <p:txBody>
          <a:bodyPr vert="horz" lIns="91440" tIns="45720" rIns="91440" bIns="45720" rtlCol="0" anchor="ctr">
            <a:normAutofit/>
          </a:bodyPr>
          <a:lstStyle/>
          <a:p>
            <a:pPr algn="r"/>
            <a:r>
              <a:rPr lang="en-US" sz="4400" spc="-100">
                <a:solidFill>
                  <a:schemeClr val="tx1">
                    <a:lumMod val="75000"/>
                    <a:lumOff val="25000"/>
                  </a:schemeClr>
                </a:solidFill>
              </a:rPr>
              <a:t>LES COMPÉTITIONS</a:t>
            </a:r>
          </a:p>
        </p:txBody>
      </p:sp>
      <p:sp>
        <p:nvSpPr>
          <p:cNvPr id="19" name="Rectangle 18">
            <a:extLst>
              <a:ext uri="{FF2B5EF4-FFF2-40B4-BE49-F238E27FC236}">
                <a16:creationId xmlns:a16="http://schemas.microsoft.com/office/drawing/2014/main" id="{317B02F9-647B-6603-3256-92A1B99B6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38086"/>
            <a:ext cx="965200"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21" name="Straight Connector 20">
            <a:extLst>
              <a:ext uri="{FF2B5EF4-FFF2-40B4-BE49-F238E27FC236}">
                <a16:creationId xmlns:a16="http://schemas.microsoft.com/office/drawing/2014/main" id="{F5B918A9-7DB3-F8F2-7B03-022FC81876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2861768"/>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5BBDC44-09C3-CC3D-E8F6-CDF29F01F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4333" y="1543912"/>
            <a:ext cx="381009"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FD69347D-12FA-FB56-64C9-C1E1FB56BB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776087"/>
          </a:xfrm>
        </p:spPr>
      </p:pic>
      <p:sp>
        <p:nvSpPr>
          <p:cNvPr id="3" name="ZoneTexte 2">
            <a:extLst>
              <a:ext uri="{FF2B5EF4-FFF2-40B4-BE49-F238E27FC236}">
                <a16:creationId xmlns:a16="http://schemas.microsoft.com/office/drawing/2014/main" id="{3065F41D-D5E2-8B45-55A6-3E19663383DD}"/>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6" name="Graphique 4">
            <a:extLst>
              <a:ext uri="{FF2B5EF4-FFF2-40B4-BE49-F238E27FC236}">
                <a16:creationId xmlns:a16="http://schemas.microsoft.com/office/drawing/2014/main" id="{4A40C189-2FE1-253B-8398-D0236CECF5C4}"/>
              </a:ext>
            </a:extLst>
          </p:cNvPr>
          <p:cNvSpPr/>
          <p:nvPr/>
        </p:nvSpPr>
        <p:spPr>
          <a:xfrm flipV="1">
            <a:off x="6305973" y="2957941"/>
            <a:ext cx="1858521" cy="2458223"/>
          </a:xfrm>
          <a:custGeom>
            <a:avLst/>
            <a:gdLst>
              <a:gd name="connsiteX0" fmla="*/ 474582 w 1858521"/>
              <a:gd name="connsiteY0" fmla="*/ 2451294 h 2458223"/>
              <a:gd name="connsiteX1" fmla="*/ 211893 w 1858521"/>
              <a:gd name="connsiteY1" fmla="*/ 2437658 h 2458223"/>
              <a:gd name="connsiteX2" fmla="*/ 212923 w 1858521"/>
              <a:gd name="connsiteY2" fmla="*/ 2420677 h 2458223"/>
              <a:gd name="connsiteX3" fmla="*/ 213694 w 1858521"/>
              <a:gd name="connsiteY3" fmla="*/ 2403953 h 2458223"/>
              <a:gd name="connsiteX4" fmla="*/ 183849 w 1858521"/>
              <a:gd name="connsiteY4" fmla="*/ 2401381 h 2458223"/>
              <a:gd name="connsiteX5" fmla="*/ 79649 w 1858521"/>
              <a:gd name="connsiteY5" fmla="*/ 2383113 h 2458223"/>
              <a:gd name="connsiteX6" fmla="*/ 39512 w 1858521"/>
              <a:gd name="connsiteY6" fmla="*/ 2352239 h 2458223"/>
              <a:gd name="connsiteX7" fmla="*/ 5293 w 1858521"/>
              <a:gd name="connsiteY7" fmla="*/ 2128915 h 2458223"/>
              <a:gd name="connsiteX8" fmla="*/ 147315 w 1858521"/>
              <a:gd name="connsiteY8" fmla="*/ 1865970 h 2458223"/>
              <a:gd name="connsiteX9" fmla="*/ 309662 w 1858521"/>
              <a:gd name="connsiteY9" fmla="*/ 1701307 h 2458223"/>
              <a:gd name="connsiteX10" fmla="*/ 470722 w 1858521"/>
              <a:gd name="connsiteY10" fmla="*/ 1531499 h 2458223"/>
              <a:gd name="connsiteX11" fmla="*/ 564889 w 1858521"/>
              <a:gd name="connsiteY11" fmla="*/ 1413148 h 2458223"/>
              <a:gd name="connsiteX12" fmla="*/ 599622 w 1858521"/>
              <a:gd name="connsiteY12" fmla="*/ 1356288 h 2458223"/>
              <a:gd name="connsiteX13" fmla="*/ 600651 w 1858521"/>
              <a:gd name="connsiteY13" fmla="*/ 1341108 h 2458223"/>
              <a:gd name="connsiteX14" fmla="*/ 587787 w 1858521"/>
              <a:gd name="connsiteY14" fmla="*/ 1340336 h 2458223"/>
              <a:gd name="connsiteX15" fmla="*/ 541219 w 1858521"/>
              <a:gd name="connsiteY15" fmla="*/ 1355259 h 2458223"/>
              <a:gd name="connsiteX16" fmla="*/ 528097 w 1858521"/>
              <a:gd name="connsiteY16" fmla="*/ 1365293 h 2458223"/>
              <a:gd name="connsiteX17" fmla="*/ 514975 w 1858521"/>
              <a:gd name="connsiteY17" fmla="*/ 1356288 h 2458223"/>
              <a:gd name="connsiteX18" fmla="*/ 508801 w 1858521"/>
              <a:gd name="connsiteY18" fmla="*/ 1329273 h 2458223"/>
              <a:gd name="connsiteX19" fmla="*/ 531184 w 1858521"/>
              <a:gd name="connsiteY19" fmla="*/ 1311520 h 2458223"/>
              <a:gd name="connsiteX20" fmla="*/ 602452 w 1858521"/>
              <a:gd name="connsiteY20" fmla="*/ 1316923 h 2458223"/>
              <a:gd name="connsiteX21" fmla="*/ 633841 w 1858521"/>
              <a:gd name="connsiteY21" fmla="*/ 1340336 h 2458223"/>
              <a:gd name="connsiteX22" fmla="*/ 690701 w 1858521"/>
              <a:gd name="connsiteY22" fmla="*/ 1282962 h 2458223"/>
              <a:gd name="connsiteX23" fmla="*/ 772775 w 1858521"/>
              <a:gd name="connsiteY23" fmla="*/ 1184421 h 2458223"/>
              <a:gd name="connsiteX24" fmla="*/ 754508 w 1858521"/>
              <a:gd name="connsiteY24" fmla="*/ 1123187 h 2458223"/>
              <a:gd name="connsiteX25" fmla="*/ 746532 w 1858521"/>
              <a:gd name="connsiteY25" fmla="*/ 1032880 h 2458223"/>
              <a:gd name="connsiteX26" fmla="*/ 757081 w 1858521"/>
              <a:gd name="connsiteY26" fmla="*/ 1001491 h 2458223"/>
              <a:gd name="connsiteX27" fmla="*/ 758110 w 1858521"/>
              <a:gd name="connsiteY27" fmla="*/ 952607 h 2458223"/>
              <a:gd name="connsiteX28" fmla="*/ 752964 w 1858521"/>
              <a:gd name="connsiteY28" fmla="*/ 862300 h 2458223"/>
              <a:gd name="connsiteX29" fmla="*/ 723634 w 1858521"/>
              <a:gd name="connsiteY29" fmla="*/ 866931 h 2458223"/>
              <a:gd name="connsiteX30" fmla="*/ 676808 w 1858521"/>
              <a:gd name="connsiteY30" fmla="*/ 868990 h 2458223"/>
              <a:gd name="connsiteX31" fmla="*/ 658026 w 1858521"/>
              <a:gd name="connsiteY31" fmla="*/ 865388 h 2458223"/>
              <a:gd name="connsiteX32" fmla="*/ 536845 w 1858521"/>
              <a:gd name="connsiteY32" fmla="*/ 738031 h 2458223"/>
              <a:gd name="connsiteX33" fmla="*/ 399197 w 1858521"/>
              <a:gd name="connsiteY33" fmla="*/ 593180 h 2458223"/>
              <a:gd name="connsiteX34" fmla="*/ 382474 w 1858521"/>
              <a:gd name="connsiteY34" fmla="*/ 576199 h 2458223"/>
              <a:gd name="connsiteX35" fmla="*/ 392765 w 1858521"/>
              <a:gd name="connsiteY35" fmla="*/ 571053 h 2458223"/>
              <a:gd name="connsiteX36" fmla="*/ 402799 w 1858521"/>
              <a:gd name="connsiteY36" fmla="*/ 565650 h 2458223"/>
              <a:gd name="connsiteX37" fmla="*/ 407430 w 1858521"/>
              <a:gd name="connsiteY37" fmla="*/ 461964 h 2458223"/>
              <a:gd name="connsiteX38" fmla="*/ 412833 w 1858521"/>
              <a:gd name="connsiteY38" fmla="*/ 350560 h 2458223"/>
              <a:gd name="connsiteX39" fmla="*/ 376813 w 1858521"/>
              <a:gd name="connsiteY39" fmla="*/ 297816 h 2458223"/>
              <a:gd name="connsiteX40" fmla="*/ 339507 w 1858521"/>
              <a:gd name="connsiteY40" fmla="*/ 253049 h 2458223"/>
              <a:gd name="connsiteX41" fmla="*/ 339507 w 1858521"/>
              <a:gd name="connsiteY41" fmla="*/ 232980 h 2458223"/>
              <a:gd name="connsiteX42" fmla="*/ 339507 w 1858521"/>
              <a:gd name="connsiteY42" fmla="*/ 213170 h 2458223"/>
              <a:gd name="connsiteX43" fmla="*/ 347997 w 1858521"/>
              <a:gd name="connsiteY43" fmla="*/ 210854 h 2458223"/>
              <a:gd name="connsiteX44" fmla="*/ 705624 w 1858521"/>
              <a:gd name="connsiteY44" fmla="*/ 100993 h 2458223"/>
              <a:gd name="connsiteX45" fmla="*/ 1055789 w 1858521"/>
              <a:gd name="connsiteY45" fmla="*/ -5523 h 2458223"/>
              <a:gd name="connsiteX46" fmla="*/ 1157159 w 1858521"/>
              <a:gd name="connsiteY46" fmla="*/ 211111 h 2458223"/>
              <a:gd name="connsiteX47" fmla="*/ 1259559 w 1858521"/>
              <a:gd name="connsiteY47" fmla="*/ 445241 h 2458223"/>
              <a:gd name="connsiteX48" fmla="*/ 1261103 w 1858521"/>
              <a:gd name="connsiteY48" fmla="*/ 463765 h 2458223"/>
              <a:gd name="connsiteX49" fmla="*/ 1234602 w 1858521"/>
              <a:gd name="connsiteY49" fmla="*/ 482290 h 2458223"/>
              <a:gd name="connsiteX50" fmla="*/ 1203471 w 1858521"/>
              <a:gd name="connsiteY50" fmla="*/ 504159 h 2458223"/>
              <a:gd name="connsiteX51" fmla="*/ 1205272 w 1858521"/>
              <a:gd name="connsiteY51" fmla="*/ 610161 h 2458223"/>
              <a:gd name="connsiteX52" fmla="*/ 1211704 w 1858521"/>
              <a:gd name="connsiteY52" fmla="*/ 712560 h 2458223"/>
              <a:gd name="connsiteX53" fmla="*/ 1220709 w 1858521"/>
              <a:gd name="connsiteY53" fmla="*/ 727740 h 2458223"/>
              <a:gd name="connsiteX54" fmla="*/ 1227656 w 1858521"/>
              <a:gd name="connsiteY54" fmla="*/ 743949 h 2458223"/>
              <a:gd name="connsiteX55" fmla="*/ 1179543 w 1858521"/>
              <a:gd name="connsiteY55" fmla="*/ 762988 h 2458223"/>
              <a:gd name="connsiteX56" fmla="*/ 1020026 w 1858521"/>
              <a:gd name="connsiteY56" fmla="*/ 804668 h 2458223"/>
              <a:gd name="connsiteX57" fmla="*/ 903733 w 1858521"/>
              <a:gd name="connsiteY57" fmla="*/ 832198 h 2458223"/>
              <a:gd name="connsiteX58" fmla="*/ 892413 w 1858521"/>
              <a:gd name="connsiteY58" fmla="*/ 974991 h 2458223"/>
              <a:gd name="connsiteX59" fmla="*/ 904248 w 1858521"/>
              <a:gd name="connsiteY59" fmla="*/ 1027220 h 2458223"/>
              <a:gd name="connsiteX60" fmla="*/ 899360 w 1858521"/>
              <a:gd name="connsiteY60" fmla="*/ 1120357 h 2458223"/>
              <a:gd name="connsiteX61" fmla="*/ 884952 w 1858521"/>
              <a:gd name="connsiteY61" fmla="*/ 1189567 h 2458223"/>
              <a:gd name="connsiteX62" fmla="*/ 995842 w 1858521"/>
              <a:gd name="connsiteY62" fmla="*/ 1310748 h 2458223"/>
              <a:gd name="connsiteX63" fmla="*/ 1210932 w 1858521"/>
              <a:gd name="connsiteY63" fmla="*/ 1552082 h 2458223"/>
              <a:gd name="connsiteX64" fmla="*/ 1288632 w 1858521"/>
              <a:gd name="connsiteY64" fmla="*/ 1685870 h 2458223"/>
              <a:gd name="connsiteX65" fmla="*/ 1405954 w 1858521"/>
              <a:gd name="connsiteY65" fmla="*/ 2032433 h 2458223"/>
              <a:gd name="connsiteX66" fmla="*/ 1416760 w 1858521"/>
              <a:gd name="connsiteY66" fmla="*/ 2079002 h 2458223"/>
              <a:gd name="connsiteX67" fmla="*/ 1441460 w 1858521"/>
              <a:gd name="connsiteY67" fmla="*/ 2048900 h 2458223"/>
              <a:gd name="connsiteX68" fmla="*/ 1471047 w 1858521"/>
              <a:gd name="connsiteY68" fmla="*/ 2013909 h 2458223"/>
              <a:gd name="connsiteX69" fmla="*/ 1492145 w 1858521"/>
              <a:gd name="connsiteY69" fmla="*/ 2024972 h 2458223"/>
              <a:gd name="connsiteX70" fmla="*/ 1470533 w 1858521"/>
              <a:gd name="connsiteY70" fmla="*/ 2079002 h 2458223"/>
              <a:gd name="connsiteX71" fmla="*/ 1449178 w 1858521"/>
              <a:gd name="connsiteY71" fmla="*/ 2130974 h 2458223"/>
              <a:gd name="connsiteX72" fmla="*/ 1452780 w 1858521"/>
              <a:gd name="connsiteY72" fmla="*/ 2175999 h 2458223"/>
              <a:gd name="connsiteX73" fmla="*/ 1456125 w 1858521"/>
              <a:gd name="connsiteY73" fmla="*/ 2221024 h 2458223"/>
              <a:gd name="connsiteX74" fmla="*/ 1470790 w 1858521"/>
              <a:gd name="connsiteY74" fmla="*/ 2255757 h 2458223"/>
              <a:gd name="connsiteX75" fmla="*/ 1504494 w 1858521"/>
              <a:gd name="connsiteY75" fmla="*/ 2310302 h 2458223"/>
              <a:gd name="connsiteX76" fmla="*/ 1543602 w 1858521"/>
              <a:gd name="connsiteY76" fmla="*/ 2340404 h 2458223"/>
              <a:gd name="connsiteX77" fmla="*/ 1633137 w 1858521"/>
              <a:gd name="connsiteY77" fmla="*/ 2353525 h 2458223"/>
              <a:gd name="connsiteX78" fmla="*/ 1696429 w 1858521"/>
              <a:gd name="connsiteY78" fmla="*/ 2336287 h 2458223"/>
              <a:gd name="connsiteX79" fmla="*/ 1752775 w 1858521"/>
              <a:gd name="connsiteY79" fmla="*/ 2298209 h 2458223"/>
              <a:gd name="connsiteX80" fmla="*/ 1793426 w 1858521"/>
              <a:gd name="connsiteY80" fmla="*/ 2242893 h 2458223"/>
              <a:gd name="connsiteX81" fmla="*/ 1814009 w 1858521"/>
              <a:gd name="connsiteY81" fmla="*/ 2176256 h 2458223"/>
              <a:gd name="connsiteX82" fmla="*/ 1815038 w 1858521"/>
              <a:gd name="connsiteY82" fmla="*/ 2106532 h 2458223"/>
              <a:gd name="connsiteX83" fmla="*/ 1674303 w 1858521"/>
              <a:gd name="connsiteY83" fmla="*/ 1834581 h 2458223"/>
              <a:gd name="connsiteX84" fmla="*/ 1396949 w 1858521"/>
              <a:gd name="connsiteY84" fmla="*/ 1630039 h 2458223"/>
              <a:gd name="connsiteX85" fmla="*/ 1036750 w 1858521"/>
              <a:gd name="connsiteY85" fmla="*/ 1343424 h 2458223"/>
              <a:gd name="connsiteX86" fmla="*/ 1011021 w 1858521"/>
              <a:gd name="connsiteY86" fmla="*/ 1299171 h 2458223"/>
              <a:gd name="connsiteX87" fmla="*/ 1008191 w 1858521"/>
              <a:gd name="connsiteY87" fmla="*/ 1281161 h 2458223"/>
              <a:gd name="connsiteX88" fmla="*/ 1018225 w 1858521"/>
              <a:gd name="connsiteY88" fmla="*/ 1261092 h 2458223"/>
              <a:gd name="connsiteX89" fmla="*/ 1042153 w 1858521"/>
              <a:gd name="connsiteY89" fmla="*/ 1227903 h 2458223"/>
              <a:gd name="connsiteX90" fmla="*/ 1146096 w 1858521"/>
              <a:gd name="connsiteY90" fmla="*/ 1223014 h 2458223"/>
              <a:gd name="connsiteX91" fmla="*/ 1179286 w 1858521"/>
              <a:gd name="connsiteY91" fmla="*/ 1243082 h 2458223"/>
              <a:gd name="connsiteX92" fmla="*/ 1182116 w 1858521"/>
              <a:gd name="connsiteY92" fmla="*/ 1264694 h 2458223"/>
              <a:gd name="connsiteX93" fmla="*/ 1165650 w 1858521"/>
              <a:gd name="connsiteY93" fmla="*/ 1259034 h 2458223"/>
              <a:gd name="connsiteX94" fmla="*/ 1125771 w 1858521"/>
              <a:gd name="connsiteY94" fmla="*/ 1256204 h 2458223"/>
              <a:gd name="connsiteX95" fmla="*/ 1072513 w 1858521"/>
              <a:gd name="connsiteY95" fmla="*/ 1308176 h 2458223"/>
              <a:gd name="connsiteX96" fmla="*/ 1066338 w 1858521"/>
              <a:gd name="connsiteY96" fmla="*/ 1336734 h 2458223"/>
              <a:gd name="connsiteX97" fmla="*/ 1106989 w 1858521"/>
              <a:gd name="connsiteY97" fmla="*/ 1390764 h 2458223"/>
              <a:gd name="connsiteX98" fmla="*/ 1364017 w 1858521"/>
              <a:gd name="connsiteY98" fmla="*/ 1576781 h 2458223"/>
              <a:gd name="connsiteX99" fmla="*/ 1669929 w 1858521"/>
              <a:gd name="connsiteY99" fmla="*/ 1802935 h 2458223"/>
              <a:gd name="connsiteX100" fmla="*/ 1722672 w 1858521"/>
              <a:gd name="connsiteY100" fmla="*/ 1863397 h 2458223"/>
              <a:gd name="connsiteX101" fmla="*/ 1848999 w 1858521"/>
              <a:gd name="connsiteY101" fmla="*/ 2123512 h 2458223"/>
              <a:gd name="connsiteX102" fmla="*/ 1847970 w 1858521"/>
              <a:gd name="connsiteY102" fmla="*/ 2196839 h 2458223"/>
              <a:gd name="connsiteX103" fmla="*/ 1827387 w 1858521"/>
              <a:gd name="connsiteY103" fmla="*/ 2264248 h 2458223"/>
              <a:gd name="connsiteX104" fmla="*/ 1785450 w 1858521"/>
              <a:gd name="connsiteY104" fmla="*/ 2320336 h 2458223"/>
              <a:gd name="connsiteX105" fmla="*/ 1726274 w 1858521"/>
              <a:gd name="connsiteY105" fmla="*/ 2359958 h 2458223"/>
              <a:gd name="connsiteX106" fmla="*/ 1661438 w 1858521"/>
              <a:gd name="connsiteY106" fmla="*/ 2377710 h 2458223"/>
              <a:gd name="connsiteX107" fmla="*/ 1595573 w 1858521"/>
              <a:gd name="connsiteY107" fmla="*/ 2375395 h 2458223"/>
              <a:gd name="connsiteX108" fmla="*/ 1514014 w 1858521"/>
              <a:gd name="connsiteY108" fmla="*/ 2350438 h 2458223"/>
              <a:gd name="connsiteX109" fmla="*/ 1470790 w 1858521"/>
              <a:gd name="connsiteY109" fmla="*/ 2320593 h 2458223"/>
              <a:gd name="connsiteX110" fmla="*/ 1454838 w 1858521"/>
              <a:gd name="connsiteY110" fmla="*/ 2311073 h 2458223"/>
              <a:gd name="connsiteX111" fmla="*/ 1464873 w 1858521"/>
              <a:gd name="connsiteY111" fmla="*/ 2377710 h 2458223"/>
              <a:gd name="connsiteX112" fmla="*/ 1473106 w 1858521"/>
              <a:gd name="connsiteY112" fmla="*/ 2436371 h 2458223"/>
              <a:gd name="connsiteX113" fmla="*/ 1467703 w 1858521"/>
              <a:gd name="connsiteY113" fmla="*/ 2438430 h 2458223"/>
              <a:gd name="connsiteX114" fmla="*/ 1291462 w 1858521"/>
              <a:gd name="connsiteY114" fmla="*/ 2448978 h 2458223"/>
              <a:gd name="connsiteX115" fmla="*/ 474582 w 1858521"/>
              <a:gd name="connsiteY115" fmla="*/ 2451294 h 2458223"/>
              <a:gd name="connsiteX116" fmla="*/ 203146 w 1858521"/>
              <a:gd name="connsiteY116" fmla="*/ 2366390 h 2458223"/>
              <a:gd name="connsiteX117" fmla="*/ 222185 w 1858521"/>
              <a:gd name="connsiteY117" fmla="*/ 2343749 h 2458223"/>
              <a:gd name="connsiteX118" fmla="*/ 232733 w 1858521"/>
              <a:gd name="connsiteY118" fmla="*/ 2262189 h 2458223"/>
              <a:gd name="connsiteX119" fmla="*/ 284448 w 1858521"/>
              <a:gd name="connsiteY119" fmla="*/ 1969656 h 2458223"/>
              <a:gd name="connsiteX120" fmla="*/ 341051 w 1858521"/>
              <a:gd name="connsiteY120" fmla="*/ 1781066 h 2458223"/>
              <a:gd name="connsiteX121" fmla="*/ 238136 w 1858521"/>
              <a:gd name="connsiteY121" fmla="*/ 1882693 h 2458223"/>
              <a:gd name="connsiteX122" fmla="*/ 82736 w 1858521"/>
              <a:gd name="connsiteY122" fmla="*/ 2200441 h 2458223"/>
              <a:gd name="connsiteX123" fmla="*/ 122873 w 1858521"/>
              <a:gd name="connsiteY123" fmla="*/ 2345807 h 2458223"/>
              <a:gd name="connsiteX124" fmla="*/ 152461 w 1858521"/>
              <a:gd name="connsiteY124" fmla="*/ 2371535 h 2458223"/>
              <a:gd name="connsiteX125" fmla="*/ 203146 w 1858521"/>
              <a:gd name="connsiteY125" fmla="*/ 2366390 h 245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858521" h="2458223">
                <a:moveTo>
                  <a:pt x="474582" y="2451294"/>
                </a:moveTo>
                <a:cubicBezTo>
                  <a:pt x="318152" y="2448206"/>
                  <a:pt x="217039" y="2442803"/>
                  <a:pt x="211893" y="2437658"/>
                </a:cubicBezTo>
                <a:cubicBezTo>
                  <a:pt x="211379" y="2437143"/>
                  <a:pt x="211893" y="2429425"/>
                  <a:pt x="212923" y="2420677"/>
                </a:cubicBezTo>
                <a:cubicBezTo>
                  <a:pt x="214209" y="2411929"/>
                  <a:pt x="214466" y="2404468"/>
                  <a:pt x="213694" y="2403953"/>
                </a:cubicBezTo>
                <a:cubicBezTo>
                  <a:pt x="212923" y="2403439"/>
                  <a:pt x="199544" y="2402152"/>
                  <a:pt x="183849" y="2401381"/>
                </a:cubicBezTo>
                <a:cubicBezTo>
                  <a:pt x="113353" y="2397007"/>
                  <a:pt x="104091" y="2395463"/>
                  <a:pt x="79649" y="2383113"/>
                </a:cubicBezTo>
                <a:cubicBezTo>
                  <a:pt x="60867" y="2373594"/>
                  <a:pt x="54178" y="2368448"/>
                  <a:pt x="39512" y="2352239"/>
                </a:cubicBezTo>
                <a:cubicBezTo>
                  <a:pt x="-6027" y="2301811"/>
                  <a:pt x="-18120" y="2222567"/>
                  <a:pt x="5293" y="2128915"/>
                </a:cubicBezTo>
                <a:cubicBezTo>
                  <a:pt x="25876" y="2047099"/>
                  <a:pt x="86338" y="1934922"/>
                  <a:pt x="147315" y="1865970"/>
                </a:cubicBezTo>
                <a:cubicBezTo>
                  <a:pt x="159922" y="1851819"/>
                  <a:pt x="232991" y="1777721"/>
                  <a:pt x="309662" y="1701307"/>
                </a:cubicBezTo>
                <a:cubicBezTo>
                  <a:pt x="435989" y="1575495"/>
                  <a:pt x="451169" y="1559543"/>
                  <a:pt x="470722" y="1531499"/>
                </a:cubicBezTo>
                <a:cubicBezTo>
                  <a:pt x="497480" y="1492906"/>
                  <a:pt x="531956" y="1449682"/>
                  <a:pt x="564889" y="1413148"/>
                </a:cubicBezTo>
                <a:cubicBezTo>
                  <a:pt x="597049" y="1377385"/>
                  <a:pt x="598593" y="1375070"/>
                  <a:pt x="599622" y="1356288"/>
                </a:cubicBezTo>
                <a:lnTo>
                  <a:pt x="600651" y="1341108"/>
                </a:lnTo>
                <a:lnTo>
                  <a:pt x="587787" y="1340336"/>
                </a:lnTo>
                <a:cubicBezTo>
                  <a:pt x="570549" y="1339050"/>
                  <a:pt x="556913" y="1343424"/>
                  <a:pt x="541219" y="1355259"/>
                </a:cubicBezTo>
                <a:lnTo>
                  <a:pt x="528097" y="1365293"/>
                </a:lnTo>
                <a:lnTo>
                  <a:pt x="514975" y="1356288"/>
                </a:lnTo>
                <a:cubicBezTo>
                  <a:pt x="494907" y="1342909"/>
                  <a:pt x="494135" y="1339822"/>
                  <a:pt x="508801" y="1329273"/>
                </a:cubicBezTo>
                <a:cubicBezTo>
                  <a:pt x="515490" y="1324642"/>
                  <a:pt x="525524" y="1316409"/>
                  <a:pt x="531184" y="1311520"/>
                </a:cubicBezTo>
                <a:cubicBezTo>
                  <a:pt x="558714" y="1286821"/>
                  <a:pt x="562573" y="1287078"/>
                  <a:pt x="602452" y="1316923"/>
                </a:cubicBezTo>
                <a:lnTo>
                  <a:pt x="633841" y="1340336"/>
                </a:lnTo>
                <a:lnTo>
                  <a:pt x="690701" y="1282962"/>
                </a:lnTo>
                <a:cubicBezTo>
                  <a:pt x="745503" y="1227388"/>
                  <a:pt x="764028" y="1205261"/>
                  <a:pt x="772775" y="1184421"/>
                </a:cubicBezTo>
                <a:cubicBezTo>
                  <a:pt x="780751" y="1165125"/>
                  <a:pt x="777149" y="1152261"/>
                  <a:pt x="754508" y="1123187"/>
                </a:cubicBezTo>
                <a:cubicBezTo>
                  <a:pt x="731867" y="1093600"/>
                  <a:pt x="730580" y="1079449"/>
                  <a:pt x="746532" y="1032880"/>
                </a:cubicBezTo>
                <a:lnTo>
                  <a:pt x="757081" y="1001491"/>
                </a:lnTo>
                <a:lnTo>
                  <a:pt x="758110" y="952607"/>
                </a:lnTo>
                <a:cubicBezTo>
                  <a:pt x="759139" y="909898"/>
                  <a:pt x="756566" y="865902"/>
                  <a:pt x="752964" y="862300"/>
                </a:cubicBezTo>
                <a:cubicBezTo>
                  <a:pt x="752450" y="861528"/>
                  <a:pt x="739071" y="863587"/>
                  <a:pt x="723634" y="866931"/>
                </a:cubicBezTo>
                <a:cubicBezTo>
                  <a:pt x="697648" y="872077"/>
                  <a:pt x="694303" y="872334"/>
                  <a:pt x="676808" y="868990"/>
                </a:cubicBezTo>
                <a:lnTo>
                  <a:pt x="658026" y="865388"/>
                </a:lnTo>
                <a:lnTo>
                  <a:pt x="536845" y="738031"/>
                </a:lnTo>
                <a:cubicBezTo>
                  <a:pt x="470465" y="667793"/>
                  <a:pt x="408459" y="602699"/>
                  <a:pt x="399197" y="593180"/>
                </a:cubicBezTo>
                <a:lnTo>
                  <a:pt x="382474" y="576199"/>
                </a:lnTo>
                <a:lnTo>
                  <a:pt x="392765" y="571053"/>
                </a:lnTo>
                <a:lnTo>
                  <a:pt x="402799" y="565650"/>
                </a:lnTo>
                <a:lnTo>
                  <a:pt x="407430" y="461964"/>
                </a:lnTo>
                <a:cubicBezTo>
                  <a:pt x="409746" y="404847"/>
                  <a:pt x="412319" y="354676"/>
                  <a:pt x="412833" y="350560"/>
                </a:cubicBezTo>
                <a:cubicBezTo>
                  <a:pt x="414120" y="343613"/>
                  <a:pt x="410003" y="337953"/>
                  <a:pt x="376813" y="297816"/>
                </a:cubicBezTo>
                <a:lnTo>
                  <a:pt x="339507" y="253049"/>
                </a:lnTo>
                <a:lnTo>
                  <a:pt x="339507" y="232980"/>
                </a:lnTo>
                <a:lnTo>
                  <a:pt x="339507" y="213170"/>
                </a:lnTo>
                <a:lnTo>
                  <a:pt x="347997" y="210854"/>
                </a:lnTo>
                <a:cubicBezTo>
                  <a:pt x="352371" y="209568"/>
                  <a:pt x="513432" y="160169"/>
                  <a:pt x="705624" y="100993"/>
                </a:cubicBezTo>
                <a:cubicBezTo>
                  <a:pt x="897816" y="42075"/>
                  <a:pt x="1055532" y="-6038"/>
                  <a:pt x="1055789" y="-5523"/>
                </a:cubicBezTo>
                <a:cubicBezTo>
                  <a:pt x="1056304" y="-5008"/>
                  <a:pt x="1102100" y="92503"/>
                  <a:pt x="1157159" y="211111"/>
                </a:cubicBezTo>
                <a:cubicBezTo>
                  <a:pt x="1252870" y="416168"/>
                  <a:pt x="1258015" y="427488"/>
                  <a:pt x="1259559" y="445241"/>
                </a:cubicBezTo>
                <a:lnTo>
                  <a:pt x="1261103" y="463765"/>
                </a:lnTo>
                <a:lnTo>
                  <a:pt x="1234602" y="482290"/>
                </a:lnTo>
                <a:cubicBezTo>
                  <a:pt x="1219937" y="492581"/>
                  <a:pt x="1205786" y="502358"/>
                  <a:pt x="1203471" y="504159"/>
                </a:cubicBezTo>
                <a:cubicBezTo>
                  <a:pt x="1199097" y="507247"/>
                  <a:pt x="1199354" y="513164"/>
                  <a:pt x="1205272" y="610161"/>
                </a:cubicBezTo>
                <a:lnTo>
                  <a:pt x="1211704" y="712560"/>
                </a:lnTo>
                <a:lnTo>
                  <a:pt x="1220709" y="727740"/>
                </a:lnTo>
                <a:cubicBezTo>
                  <a:pt x="1225597" y="735973"/>
                  <a:pt x="1228685" y="743177"/>
                  <a:pt x="1227656" y="743949"/>
                </a:cubicBezTo>
                <a:cubicBezTo>
                  <a:pt x="1226626" y="744464"/>
                  <a:pt x="1205014" y="753211"/>
                  <a:pt x="1179543" y="762988"/>
                </a:cubicBezTo>
                <a:cubicBezTo>
                  <a:pt x="1134776" y="780483"/>
                  <a:pt x="1129630" y="781770"/>
                  <a:pt x="1020026" y="804668"/>
                </a:cubicBezTo>
                <a:cubicBezTo>
                  <a:pt x="944127" y="820620"/>
                  <a:pt x="905792" y="829625"/>
                  <a:pt x="903733" y="832198"/>
                </a:cubicBezTo>
                <a:cubicBezTo>
                  <a:pt x="893185" y="845577"/>
                  <a:pt x="887010" y="923277"/>
                  <a:pt x="892413" y="974991"/>
                </a:cubicBezTo>
                <a:cubicBezTo>
                  <a:pt x="894471" y="995574"/>
                  <a:pt x="897559" y="1009210"/>
                  <a:pt x="904248" y="1027220"/>
                </a:cubicBezTo>
                <a:cubicBezTo>
                  <a:pt x="922515" y="1075590"/>
                  <a:pt x="921743" y="1087682"/>
                  <a:pt x="899360" y="1120357"/>
                </a:cubicBezTo>
                <a:cubicBezTo>
                  <a:pt x="873888" y="1157664"/>
                  <a:pt x="872345" y="1164868"/>
                  <a:pt x="884952" y="1189567"/>
                </a:cubicBezTo>
                <a:cubicBezTo>
                  <a:pt x="896015" y="1211694"/>
                  <a:pt x="925088" y="1243597"/>
                  <a:pt x="995842" y="1310748"/>
                </a:cubicBezTo>
                <a:cubicBezTo>
                  <a:pt x="1102872" y="1412376"/>
                  <a:pt x="1160761" y="1477212"/>
                  <a:pt x="1210932" y="1552082"/>
                </a:cubicBezTo>
                <a:cubicBezTo>
                  <a:pt x="1238204" y="1592733"/>
                  <a:pt x="1270622" y="1648564"/>
                  <a:pt x="1288632" y="1685870"/>
                </a:cubicBezTo>
                <a:cubicBezTo>
                  <a:pt x="1331599" y="1773605"/>
                  <a:pt x="1380226" y="1917942"/>
                  <a:pt x="1405954" y="2032433"/>
                </a:cubicBezTo>
                <a:cubicBezTo>
                  <a:pt x="1411100" y="2055332"/>
                  <a:pt x="1415988" y="2076429"/>
                  <a:pt x="1416760" y="2079002"/>
                </a:cubicBezTo>
                <a:cubicBezTo>
                  <a:pt x="1417532" y="2082347"/>
                  <a:pt x="1424479" y="2074114"/>
                  <a:pt x="1441460" y="2048900"/>
                </a:cubicBezTo>
                <a:cubicBezTo>
                  <a:pt x="1460499" y="2020598"/>
                  <a:pt x="1466416" y="2013909"/>
                  <a:pt x="1471047" y="2013909"/>
                </a:cubicBezTo>
                <a:cubicBezTo>
                  <a:pt x="1477737" y="2013909"/>
                  <a:pt x="1492145" y="2021370"/>
                  <a:pt x="1492145" y="2024972"/>
                </a:cubicBezTo>
                <a:cubicBezTo>
                  <a:pt x="1492145" y="2026001"/>
                  <a:pt x="1482368" y="2050443"/>
                  <a:pt x="1470533" y="2079002"/>
                </a:cubicBezTo>
                <a:lnTo>
                  <a:pt x="1449178" y="2130974"/>
                </a:lnTo>
                <a:lnTo>
                  <a:pt x="1452780" y="2175999"/>
                </a:lnTo>
                <a:lnTo>
                  <a:pt x="1456125" y="2221024"/>
                </a:lnTo>
                <a:lnTo>
                  <a:pt x="1470790" y="2255757"/>
                </a:lnTo>
                <a:cubicBezTo>
                  <a:pt x="1484426" y="2288175"/>
                  <a:pt x="1486742" y="2291777"/>
                  <a:pt x="1504494" y="2310302"/>
                </a:cubicBezTo>
                <a:cubicBezTo>
                  <a:pt x="1518388" y="2324710"/>
                  <a:pt x="1529194" y="2332943"/>
                  <a:pt x="1543602" y="2340404"/>
                </a:cubicBezTo>
                <a:cubicBezTo>
                  <a:pt x="1571389" y="2355069"/>
                  <a:pt x="1591200" y="2357899"/>
                  <a:pt x="1633137" y="2353525"/>
                </a:cubicBezTo>
                <a:cubicBezTo>
                  <a:pt x="1663754" y="2350438"/>
                  <a:pt x="1667099" y="2349666"/>
                  <a:pt x="1696429" y="2336287"/>
                </a:cubicBezTo>
                <a:cubicBezTo>
                  <a:pt x="1724216" y="2323423"/>
                  <a:pt x="1729876" y="2319821"/>
                  <a:pt x="1752775" y="2298209"/>
                </a:cubicBezTo>
                <a:cubicBezTo>
                  <a:pt x="1776960" y="2275568"/>
                  <a:pt x="1778761" y="2273252"/>
                  <a:pt x="1793426" y="2242893"/>
                </a:cubicBezTo>
                <a:cubicBezTo>
                  <a:pt x="1807834" y="2213305"/>
                  <a:pt x="1809120" y="2208674"/>
                  <a:pt x="1814009" y="2176256"/>
                </a:cubicBezTo>
                <a:cubicBezTo>
                  <a:pt x="1818897" y="2142809"/>
                  <a:pt x="1818897" y="2139979"/>
                  <a:pt x="1815038" y="2106532"/>
                </a:cubicBezTo>
                <a:cubicBezTo>
                  <a:pt x="1804232" y="2018025"/>
                  <a:pt x="1753289" y="1919485"/>
                  <a:pt x="1674303" y="1834581"/>
                </a:cubicBezTo>
                <a:cubicBezTo>
                  <a:pt x="1628249" y="1784925"/>
                  <a:pt x="1573704" y="1744789"/>
                  <a:pt x="1396949" y="1630039"/>
                </a:cubicBezTo>
                <a:cubicBezTo>
                  <a:pt x="1220194" y="1515290"/>
                  <a:pt x="1109047" y="1427041"/>
                  <a:pt x="1036750" y="1343424"/>
                </a:cubicBezTo>
                <a:cubicBezTo>
                  <a:pt x="1014881" y="1317952"/>
                  <a:pt x="1014109" y="1316666"/>
                  <a:pt x="1011021" y="1299171"/>
                </a:cubicBezTo>
                <a:lnTo>
                  <a:pt x="1008191" y="1281161"/>
                </a:lnTo>
                <a:lnTo>
                  <a:pt x="1018225" y="1261092"/>
                </a:lnTo>
                <a:cubicBezTo>
                  <a:pt x="1025172" y="1247456"/>
                  <a:pt x="1033148" y="1236393"/>
                  <a:pt x="1042153" y="1227903"/>
                </a:cubicBezTo>
                <a:cubicBezTo>
                  <a:pt x="1066852" y="1204490"/>
                  <a:pt x="1094382" y="1203460"/>
                  <a:pt x="1146096" y="1223014"/>
                </a:cubicBezTo>
                <a:cubicBezTo>
                  <a:pt x="1166164" y="1230733"/>
                  <a:pt x="1172082" y="1234335"/>
                  <a:pt x="1179286" y="1243082"/>
                </a:cubicBezTo>
                <a:cubicBezTo>
                  <a:pt x="1187776" y="1253374"/>
                  <a:pt x="1188034" y="1256976"/>
                  <a:pt x="1182116" y="1264694"/>
                </a:cubicBezTo>
                <a:cubicBezTo>
                  <a:pt x="1181601" y="1265209"/>
                  <a:pt x="1174398" y="1262636"/>
                  <a:pt x="1165650" y="1259034"/>
                </a:cubicBezTo>
                <a:cubicBezTo>
                  <a:pt x="1147897" y="1251315"/>
                  <a:pt x="1138892" y="1250801"/>
                  <a:pt x="1125771" y="1256204"/>
                </a:cubicBezTo>
                <a:cubicBezTo>
                  <a:pt x="1112649" y="1261864"/>
                  <a:pt x="1082032" y="1291452"/>
                  <a:pt x="1072513" y="1308176"/>
                </a:cubicBezTo>
                <a:cubicBezTo>
                  <a:pt x="1065309" y="1321040"/>
                  <a:pt x="1064537" y="1323355"/>
                  <a:pt x="1066338" y="1336734"/>
                </a:cubicBezTo>
                <a:cubicBezTo>
                  <a:pt x="1068653" y="1354744"/>
                  <a:pt x="1074828" y="1363235"/>
                  <a:pt x="1106989" y="1390764"/>
                </a:cubicBezTo>
                <a:cubicBezTo>
                  <a:pt x="1176970" y="1450712"/>
                  <a:pt x="1251326" y="1504741"/>
                  <a:pt x="1364017" y="1576781"/>
                </a:cubicBezTo>
                <a:cubicBezTo>
                  <a:pt x="1558267" y="1701307"/>
                  <a:pt x="1613069" y="1741958"/>
                  <a:pt x="1669929" y="1802935"/>
                </a:cubicBezTo>
                <a:cubicBezTo>
                  <a:pt x="1690512" y="1824804"/>
                  <a:pt x="1714182" y="1852077"/>
                  <a:pt x="1722672" y="1863397"/>
                </a:cubicBezTo>
                <a:cubicBezTo>
                  <a:pt x="1806805" y="1975059"/>
                  <a:pt x="1838965" y="2041438"/>
                  <a:pt x="1848999" y="2123512"/>
                </a:cubicBezTo>
                <a:cubicBezTo>
                  <a:pt x="1853373" y="2159790"/>
                  <a:pt x="1853373" y="2161076"/>
                  <a:pt x="1847970" y="2196839"/>
                </a:cubicBezTo>
                <a:cubicBezTo>
                  <a:pt x="1842825" y="2231058"/>
                  <a:pt x="1841538" y="2235432"/>
                  <a:pt x="1827387" y="2264248"/>
                </a:cubicBezTo>
                <a:cubicBezTo>
                  <a:pt x="1812979" y="2293835"/>
                  <a:pt x="1811436" y="2295894"/>
                  <a:pt x="1785450" y="2320336"/>
                </a:cubicBezTo>
                <a:cubicBezTo>
                  <a:pt x="1760236" y="2344006"/>
                  <a:pt x="1756377" y="2346579"/>
                  <a:pt x="1726274" y="2359958"/>
                </a:cubicBezTo>
                <a:cubicBezTo>
                  <a:pt x="1696172" y="2373594"/>
                  <a:pt x="1692055" y="2374623"/>
                  <a:pt x="1661438" y="2377710"/>
                </a:cubicBezTo>
                <a:cubicBezTo>
                  <a:pt x="1630307" y="2381055"/>
                  <a:pt x="1626962" y="2380798"/>
                  <a:pt x="1595573" y="2375395"/>
                </a:cubicBezTo>
                <a:cubicBezTo>
                  <a:pt x="1550549" y="2367162"/>
                  <a:pt x="1543859" y="2365103"/>
                  <a:pt x="1514014" y="2350438"/>
                </a:cubicBezTo>
                <a:cubicBezTo>
                  <a:pt x="1494460" y="2340661"/>
                  <a:pt x="1484169" y="2333457"/>
                  <a:pt x="1470790" y="2320593"/>
                </a:cubicBezTo>
                <a:cubicBezTo>
                  <a:pt x="1454581" y="2304641"/>
                  <a:pt x="1453552" y="2303869"/>
                  <a:pt x="1454838" y="2311073"/>
                </a:cubicBezTo>
                <a:cubicBezTo>
                  <a:pt x="1455868" y="2315447"/>
                  <a:pt x="1460241" y="2345292"/>
                  <a:pt x="1464873" y="2377710"/>
                </a:cubicBezTo>
                <a:lnTo>
                  <a:pt x="1473106" y="2436371"/>
                </a:lnTo>
                <a:lnTo>
                  <a:pt x="1467703" y="2438430"/>
                </a:lnTo>
                <a:cubicBezTo>
                  <a:pt x="1459470" y="2441517"/>
                  <a:pt x="1386401" y="2445891"/>
                  <a:pt x="1291462" y="2448978"/>
                </a:cubicBezTo>
                <a:cubicBezTo>
                  <a:pt x="1181601" y="2452323"/>
                  <a:pt x="612487" y="2454124"/>
                  <a:pt x="474582" y="2451294"/>
                </a:cubicBezTo>
                <a:close/>
                <a:moveTo>
                  <a:pt x="203146" y="2366390"/>
                </a:moveTo>
                <a:cubicBezTo>
                  <a:pt x="220127" y="2356098"/>
                  <a:pt x="220641" y="2355326"/>
                  <a:pt x="222185" y="2343749"/>
                </a:cubicBezTo>
                <a:cubicBezTo>
                  <a:pt x="223214" y="2337059"/>
                  <a:pt x="227845" y="2300525"/>
                  <a:pt x="232733" y="2262189"/>
                </a:cubicBezTo>
                <a:cubicBezTo>
                  <a:pt x="248685" y="2138435"/>
                  <a:pt x="264380" y="2049414"/>
                  <a:pt x="284448" y="1969656"/>
                </a:cubicBezTo>
                <a:cubicBezTo>
                  <a:pt x="297827" y="1915626"/>
                  <a:pt x="324327" y="1827377"/>
                  <a:pt x="341051" y="1781066"/>
                </a:cubicBezTo>
                <a:cubicBezTo>
                  <a:pt x="343366" y="1773862"/>
                  <a:pt x="276472" y="1840499"/>
                  <a:pt x="238136" y="1882693"/>
                </a:cubicBezTo>
                <a:cubicBezTo>
                  <a:pt x="151946" y="1978661"/>
                  <a:pt x="90969" y="2102930"/>
                  <a:pt x="82736" y="2200441"/>
                </a:cubicBezTo>
                <a:cubicBezTo>
                  <a:pt x="77590" y="2258330"/>
                  <a:pt x="92770" y="2312874"/>
                  <a:pt x="122873" y="2345807"/>
                </a:cubicBezTo>
                <a:cubicBezTo>
                  <a:pt x="131620" y="2355584"/>
                  <a:pt x="144999" y="2366904"/>
                  <a:pt x="152461" y="2371535"/>
                </a:cubicBezTo>
                <a:cubicBezTo>
                  <a:pt x="169699" y="2381827"/>
                  <a:pt x="179475" y="2380798"/>
                  <a:pt x="203146" y="2366390"/>
                </a:cubicBezTo>
                <a:close/>
              </a:path>
            </a:pathLst>
          </a:custGeom>
          <a:solidFill>
            <a:srgbClr val="40BAD2"/>
          </a:solidFill>
          <a:ln w="257" cap="flat">
            <a:solidFill>
              <a:schemeClr val="accent1"/>
            </a:solidFill>
            <a:prstDash val="solid"/>
            <a:miter/>
          </a:ln>
        </p:spPr>
        <p:txBody>
          <a:bodyPr rtlCol="0" anchor="ctr"/>
          <a:lstStyle/>
          <a:p>
            <a:endParaRPr lang="fr-FR"/>
          </a:p>
        </p:txBody>
      </p:sp>
    </p:spTree>
    <p:extLst>
      <p:ext uri="{BB962C8B-B14F-4D97-AF65-F5344CB8AC3E}">
        <p14:creationId xmlns:p14="http://schemas.microsoft.com/office/powerpoint/2010/main" val="1067390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E8F97-C9E3-8A8A-FF20-6572734F2A39}"/>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4C8D46B8-15DB-571A-E67E-694CF773D68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776288"/>
          </a:xfrm>
        </p:spPr>
      </p:pic>
      <p:sp>
        <p:nvSpPr>
          <p:cNvPr id="3" name="ZoneTexte 2">
            <a:extLst>
              <a:ext uri="{FF2B5EF4-FFF2-40B4-BE49-F238E27FC236}">
                <a16:creationId xmlns:a16="http://schemas.microsoft.com/office/drawing/2014/main" id="{10119B4A-D11C-3B36-F5B9-27E4197FC20B}"/>
              </a:ext>
            </a:extLst>
          </p:cNvPr>
          <p:cNvSpPr txBox="1"/>
          <p:nvPr/>
        </p:nvSpPr>
        <p:spPr>
          <a:xfrm>
            <a:off x="-5477" y="712619"/>
            <a:ext cx="9144000" cy="612000"/>
          </a:xfrm>
          <a:prstGeom prst="rect">
            <a:avLst/>
          </a:prstGeom>
          <a:solidFill>
            <a:srgbClr val="3CBFD5"/>
          </a:solidFill>
        </p:spPr>
        <p:txBody>
          <a:bodyPr wrap="square" rtlCol="0" anchor="ctr" anchorCtr="0">
            <a:noAutofit/>
          </a:bodyPr>
          <a:lstStyle/>
          <a:p>
            <a:pPr marL="541338"/>
            <a:r>
              <a:rPr lang="fr-FR" sz="2000" b="1">
                <a:solidFill>
                  <a:schemeClr val="bg1"/>
                </a:solidFill>
              </a:rPr>
              <a:t>B.	LES CATÉGORIES D’ÂGE UGSEL</a:t>
            </a:r>
          </a:p>
        </p:txBody>
      </p:sp>
      <p:sp>
        <p:nvSpPr>
          <p:cNvPr id="2" name="ZoneTexte 1">
            <a:extLst>
              <a:ext uri="{FF2B5EF4-FFF2-40B4-BE49-F238E27FC236}">
                <a16:creationId xmlns:a16="http://schemas.microsoft.com/office/drawing/2014/main" id="{D264A4D3-E119-E546-3B34-95A6604EB75C}"/>
              </a:ext>
            </a:extLst>
          </p:cNvPr>
          <p:cNvSpPr txBox="1"/>
          <p:nvPr/>
        </p:nvSpPr>
        <p:spPr>
          <a:xfrm>
            <a:off x="4572000" y="187988"/>
            <a:ext cx="4510528" cy="400110"/>
          </a:xfrm>
          <a:prstGeom prst="rect">
            <a:avLst/>
          </a:prstGeom>
          <a:noFill/>
        </p:spPr>
        <p:txBody>
          <a:bodyPr wrap="square" rtlCol="0">
            <a:spAutoFit/>
          </a:bodyPr>
          <a:lstStyle/>
          <a:p>
            <a:r>
              <a:rPr lang="fr-FR" sz="2000" b="1">
                <a:solidFill>
                  <a:schemeClr val="bg1"/>
                </a:solidFill>
              </a:rPr>
              <a:t>FORMATION JO VTT</a:t>
            </a:r>
          </a:p>
        </p:txBody>
      </p:sp>
      <p:sp>
        <p:nvSpPr>
          <p:cNvPr id="8" name="Rectangle 7">
            <a:extLst>
              <a:ext uri="{FF2B5EF4-FFF2-40B4-BE49-F238E27FC236}">
                <a16:creationId xmlns:a16="http://schemas.microsoft.com/office/drawing/2014/main" id="{E8CC1F7B-81C7-DCEE-A789-DE9B9D1E1B2F}"/>
              </a:ext>
            </a:extLst>
          </p:cNvPr>
          <p:cNvSpPr/>
          <p:nvPr/>
        </p:nvSpPr>
        <p:spPr>
          <a:xfrm>
            <a:off x="494557" y="2204864"/>
            <a:ext cx="8143932" cy="3785652"/>
          </a:xfrm>
          <a:prstGeom prst="rect">
            <a:avLst/>
          </a:prstGeom>
          <a:noFill/>
        </p:spPr>
        <p:txBody>
          <a:bodyPr wrap="square">
            <a:spAutoFit/>
          </a:bodyPr>
          <a:lstStyle/>
          <a:p>
            <a:pPr algn="just"/>
            <a:r>
              <a:rPr lang="fr-FR" sz="2000">
                <a:latin typeface="Aptos" panose="020B0004020202020204" pitchFamily="34" charset="0"/>
                <a:ea typeface="Times New Roman" charset="0"/>
                <a:cs typeface="Times New Roman" charset="0"/>
              </a:rPr>
              <a:t>Pour l’année scolaire 2024 - 2025, les catégories d’âge sont les suivantes en années de naissance </a:t>
            </a:r>
          </a:p>
          <a:p>
            <a:pPr algn="just"/>
            <a:r>
              <a:rPr lang="fr-FR" sz="2000">
                <a:latin typeface="Aptos" panose="020B0004020202020204" pitchFamily="34" charset="0"/>
                <a:ea typeface="Times New Roman" charset="0"/>
                <a:cs typeface="Times New Roman" charset="0"/>
              </a:rPr>
              <a:t>	</a:t>
            </a:r>
          </a:p>
          <a:p>
            <a:pPr algn="just"/>
            <a:r>
              <a:rPr lang="fr-FR" sz="2000">
                <a:latin typeface="Aptos" panose="020B0004020202020204" pitchFamily="34" charset="0"/>
                <a:ea typeface="Times New Roman" charset="0"/>
                <a:cs typeface="Times New Roman" charset="0"/>
              </a:rPr>
              <a:t>	- </a:t>
            </a:r>
            <a:r>
              <a:rPr lang="fr-FR" sz="2000" err="1">
                <a:latin typeface="Aptos" panose="020B0004020202020204" pitchFamily="34" charset="0"/>
                <a:ea typeface="Times New Roman" charset="0"/>
                <a:cs typeface="Times New Roman" charset="0"/>
              </a:rPr>
              <a:t>Benjamin·e</a:t>
            </a:r>
            <a:r>
              <a:rPr lang="fr-FR" sz="2000">
                <a:latin typeface="Aptos" panose="020B0004020202020204" pitchFamily="34" charset="0"/>
                <a:ea typeface="Times New Roman" charset="0"/>
                <a:cs typeface="Times New Roman" charset="0"/>
              </a:rPr>
              <a:t> 1 et 2 : 2013 / 2012</a:t>
            </a:r>
          </a:p>
          <a:p>
            <a:pPr algn="just"/>
            <a:r>
              <a:rPr lang="fr-FR" sz="2000">
                <a:latin typeface="Aptos" panose="020B0004020202020204" pitchFamily="34" charset="0"/>
                <a:ea typeface="Times New Roman" charset="0"/>
                <a:cs typeface="Times New Roman" charset="0"/>
              </a:rPr>
              <a:t>	- Minime 1 et 2 : 2011 / 2010</a:t>
            </a:r>
          </a:p>
          <a:p>
            <a:pPr algn="just"/>
            <a:r>
              <a:rPr lang="fr-FR" sz="2000">
                <a:latin typeface="Aptos" panose="020B0004020202020204" pitchFamily="34" charset="0"/>
                <a:ea typeface="Times New Roman" charset="0"/>
                <a:cs typeface="Times New Roman" charset="0"/>
              </a:rPr>
              <a:t>	- </a:t>
            </a:r>
            <a:r>
              <a:rPr lang="fr-FR" sz="2000" err="1">
                <a:latin typeface="Aptos" panose="020B0004020202020204" pitchFamily="34" charset="0"/>
                <a:ea typeface="Times New Roman" charset="0"/>
                <a:cs typeface="Times New Roman" charset="0"/>
              </a:rPr>
              <a:t>Cadet·te</a:t>
            </a:r>
            <a:r>
              <a:rPr lang="fr-FR" sz="2000">
                <a:latin typeface="Aptos" panose="020B0004020202020204" pitchFamily="34" charset="0"/>
                <a:ea typeface="Times New Roman" charset="0"/>
                <a:cs typeface="Times New Roman" charset="0"/>
              </a:rPr>
              <a:t> 1 et 2 : 2009 / 2008</a:t>
            </a:r>
          </a:p>
          <a:p>
            <a:pPr algn="just"/>
            <a:r>
              <a:rPr lang="fr-FR" sz="2000">
                <a:latin typeface="Aptos" panose="020B0004020202020204" pitchFamily="34" charset="0"/>
                <a:ea typeface="Times New Roman" charset="0"/>
                <a:cs typeface="Times New Roman" charset="0"/>
              </a:rPr>
              <a:t>	- Junior 1, 2 et 3 : 2007 / 2006 / 2005	 </a:t>
            </a:r>
          </a:p>
          <a:p>
            <a:pPr algn="just"/>
            <a:endParaRPr lang="fr-FR" sz="2000">
              <a:latin typeface="Aptos" panose="020B0004020202020204" pitchFamily="34" charset="0"/>
              <a:ea typeface="Times New Roman" charset="0"/>
              <a:cs typeface="Times New Roman" charset="0"/>
            </a:endParaRPr>
          </a:p>
          <a:p>
            <a:pPr algn="just"/>
            <a:endParaRPr lang="fr-FR" sz="2000">
              <a:latin typeface="Aptos" panose="020B0004020202020204" pitchFamily="34" charset="0"/>
              <a:ea typeface="Times New Roman" charset="0"/>
              <a:cs typeface="Times New Roman" charset="0"/>
            </a:endParaRPr>
          </a:p>
          <a:p>
            <a:pPr algn="just"/>
            <a:r>
              <a:rPr lang="fr-FR" sz="2000">
                <a:latin typeface="Aptos" panose="020B0004020202020204" pitchFamily="34" charset="0"/>
                <a:ea typeface="Times New Roman" charset="0"/>
                <a:cs typeface="Times New Roman" charset="0"/>
              </a:rPr>
              <a:t>Dans tous les sports, les élèves, nés en 2014 et 2015 et inscrits dans un collège de l’enseignement du second degré, sont autorisés à participer aux épreuves de la catégorie benjamin.</a:t>
            </a:r>
            <a:endParaRPr lang="fr-FR" sz="2000" b="1">
              <a:solidFill>
                <a:srgbClr val="FF0000"/>
              </a:solidFill>
              <a:latin typeface="Aptos" panose="020B0004020202020204" pitchFamily="34" charset="0"/>
              <a:ea typeface="Times New Roman" charset="0"/>
              <a:cs typeface="Times New Roman" charset="0"/>
            </a:endParaRPr>
          </a:p>
        </p:txBody>
      </p:sp>
    </p:spTree>
    <p:extLst>
      <p:ext uri="{BB962C8B-B14F-4D97-AF65-F5344CB8AC3E}">
        <p14:creationId xmlns:p14="http://schemas.microsoft.com/office/powerpoint/2010/main" val="22454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1000"/>
                                        <p:tgtEl>
                                          <p:spTgt spid="8">
                                            <p:txEl>
                                              <p:pRg st="8" end="8"/>
                                            </p:txEl>
                                          </p:spTgt>
                                        </p:tgtEl>
                                      </p:cBhvr>
                                    </p:animEffect>
                                    <p:anim calcmode="lin" valueType="num">
                                      <p:cBhvr>
                                        <p:cTn id="4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dre">
  <a:themeElements>
    <a:clrScheme name="Cadr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B1BCB0F89B8B47A8F044C50232A240" ma:contentTypeVersion="17" ma:contentTypeDescription="Crée un document." ma:contentTypeScope="" ma:versionID="dd2d0d17ea512a484fdce6d47e59ad48">
  <xsd:schema xmlns:xsd="http://www.w3.org/2001/XMLSchema" xmlns:xs="http://www.w3.org/2001/XMLSchema" xmlns:p="http://schemas.microsoft.com/office/2006/metadata/properties" xmlns:ns2="8c48b178-2a57-4df2-a0f8-c4a12a42831f" xmlns:ns3="4ede9a50-c6f7-49bd-b6ac-5ae55dfb476f" targetNamespace="http://schemas.microsoft.com/office/2006/metadata/properties" ma:root="true" ma:fieldsID="b3b72979fc16fec2fe96e16a29fdef4f" ns2:_="" ns3:_="">
    <xsd:import namespace="8c48b178-2a57-4df2-a0f8-c4a12a42831f"/>
    <xsd:import namespace="4ede9a50-c6f7-49bd-b6ac-5ae55dfb476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element ref="ns2:Dernieremodification"/>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8b178-2a57-4df2-a0f8-c4a12a4283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9cb79032-25a0-4870-88f7-16a0f7ef859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Dernieremodification" ma:index="21" ma:displayName="Derniere modification" ma:default="[today]" ma:format="DateOnly" ma:internalName="Dernieremodification">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de9a50-c6f7-49bd-b6ac-5ae55dfb476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ae01c92-8d94-4554-a3ad-8c5134d95e9f}" ma:internalName="TaxCatchAll" ma:showField="CatchAllData" ma:web="4ede9a50-c6f7-49bd-b6ac-5ae55dfb476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ede9a50-c6f7-49bd-b6ac-5ae55dfb476f" xsi:nil="true"/>
    <lcf76f155ced4ddcb4097134ff3c332f xmlns="8c48b178-2a57-4df2-a0f8-c4a12a42831f">
      <Terms xmlns="http://schemas.microsoft.com/office/infopath/2007/PartnerControls"/>
    </lcf76f155ced4ddcb4097134ff3c332f>
    <Dernieremodification xmlns="8c48b178-2a57-4df2-a0f8-c4a12a42831f">2025-03-07T08:32:51Z</Dernieremodifica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4915F1-EA1C-40F4-AC07-73F2CF7B5639}"/>
</file>

<file path=customXml/itemProps2.xml><?xml version="1.0" encoding="utf-8"?>
<ds:datastoreItem xmlns:ds="http://schemas.openxmlformats.org/officeDocument/2006/customXml" ds:itemID="{DFD35DD4-1794-4B44-9C1E-E01D3A7EB1B6}">
  <ds:schemaRefs>
    <ds:schemaRef ds:uri="http://schemas.microsoft.com/office/2006/documentManagement/types"/>
    <ds:schemaRef ds:uri="http://purl.org/dc/elements/1.1/"/>
    <ds:schemaRef ds:uri="e41c407a-3345-4fc6-b37b-b95371782bb2"/>
    <ds:schemaRef ds:uri="http://purl.org/dc/dcmitype/"/>
    <ds:schemaRef ds:uri="f6a9c833-c6e2-494c-af12-80a1d2e56844"/>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53BFA15-87ED-4762-ADCB-16087AFE16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3632</Words>
  <Application>Microsoft Office PowerPoint</Application>
  <PresentationFormat>Affichage à l'écran (4:3)</PresentationFormat>
  <Paragraphs>565</Paragraphs>
  <Slides>45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Aptos</vt:lpstr>
      <vt:lpstr>Arial</vt:lpstr>
      <vt:lpstr>Calibri</vt:lpstr>
      <vt:lpstr>Corbel</vt:lpstr>
      <vt:lpstr>Times New Roman</vt:lpstr>
      <vt:lpstr>Wingdings</vt:lpstr>
      <vt:lpstr>Wingdings 2</vt:lpstr>
      <vt:lpstr>Cadre</vt:lpstr>
      <vt:lpstr>Présentation PowerPoint</vt:lpstr>
      <vt:lpstr>SOMMAIRE</vt:lpstr>
      <vt:lpstr>Présentation PowerPoint</vt:lpstr>
      <vt:lpstr>LE RÔLE DU JUGE</vt:lpstr>
      <vt:lpstr>Présentation PowerPoint</vt:lpstr>
      <vt:lpstr>Présentation PowerPoint</vt:lpstr>
      <vt:lpstr>Présentation PowerPoint</vt:lpstr>
      <vt:lpstr>LES COMPÉTITIONS</vt:lpstr>
      <vt:lpstr>Présentation PowerPoint</vt:lpstr>
      <vt:lpstr>Présentation PowerPoint</vt:lpstr>
      <vt:lpstr>LES COMPÉTITEURS</vt:lpstr>
      <vt:lpstr>Présentation PowerPoint</vt:lpstr>
      <vt:lpstr>Présentation PowerPoint</vt:lpstr>
      <vt:lpstr>LES RÈGLES DE  SÉCURITÉ</vt:lpstr>
      <vt:lpstr>Présentation PowerPoint</vt:lpstr>
      <vt:lpstr>Présentation PowerPoint</vt:lpstr>
      <vt:lpstr>LES RÈGLES DE CHAQUE ÉPREUVE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INCIDENTS</vt:lpstr>
      <vt:lpstr>Présentation PowerPoint</vt:lpstr>
      <vt:lpstr>LES DIFFÉRENTS RÔLES</vt:lpstr>
      <vt:lpstr>Présentation PowerPoint</vt:lpstr>
      <vt:lpstr>Présentation PowerPoint</vt:lpstr>
      <vt:lpstr>Présentation PowerPoint</vt:lpstr>
      <vt:lpstr>ÉVALUATION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ghislaine potel</dc:creator>
  <cp:lastModifiedBy>Béatrice DEL FRARI</cp:lastModifiedBy>
  <cp:revision>2</cp:revision>
  <dcterms:created xsi:type="dcterms:W3CDTF">2013-04-24T10:33:17Z</dcterms:created>
  <dcterms:modified xsi:type="dcterms:W3CDTF">2025-01-29T11:33:25Z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0x010100A5B1BCB0F89B8B47A8F044C50232A240</vt:lpwstr>
  </property>
  <property fmtid="{D5CDD505-2E9C-101B-9397-08002B2CF9AE}" pid="3" name="MediaServiceImageTags">
    <vt:lpwstr/>
  </property>
</Properties>
</file>