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74" r:id="rId3"/>
    <p:sldId id="296" r:id="rId4"/>
    <p:sldId id="295" r:id="rId5"/>
    <p:sldId id="276" r:id="rId6"/>
    <p:sldId id="297" r:id="rId7"/>
    <p:sldId id="299" r:id="rId8"/>
    <p:sldId id="300" r:id="rId9"/>
    <p:sldId id="301" r:id="rId10"/>
    <p:sldId id="279" r:id="rId11"/>
    <p:sldId id="294" r:id="rId12"/>
    <p:sldId id="280" r:id="rId13"/>
    <p:sldId id="292" r:id="rId14"/>
    <p:sldId id="293" r:id="rId15"/>
    <p:sldId id="275" r:id="rId16"/>
  </p:sldIdLst>
  <p:sldSz cx="9144000" cy="6858000" type="screen4x3"/>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32B"/>
    <a:srgbClr val="F4C009"/>
    <a:srgbClr val="F7C7A7"/>
    <a:srgbClr val="00BAD5"/>
    <a:srgbClr val="2E3092"/>
    <a:srgbClr val="45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p:cViewPr varScale="1">
        <p:scale>
          <a:sx n="82" d="100"/>
          <a:sy n="82" d="100"/>
        </p:scale>
        <p:origin x="1474" y="72"/>
      </p:cViewPr>
      <p:guideLst>
        <p:guide orient="horz" pos="2880"/>
        <p:guide pos="2160"/>
      </p:guideLst>
    </p:cSldViewPr>
  </p:slideViewPr>
  <p:notesTextViewPr>
    <p:cViewPr>
      <p:scale>
        <a:sx n="1" d="1"/>
        <a:sy n="1" d="1"/>
      </p:scale>
      <p:origin x="0" y="0"/>
    </p:cViewPr>
  </p:notesTextViewPr>
  <p:notesViewPr>
    <p:cSldViewPr snapToGrid="0">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DEL FRARI" userId="57e84eae-df19-4594-933d-471a7d876188" providerId="ADAL" clId="{AD6FA725-880C-4040-8319-1A7D73C5BE62}"/>
    <pc:docChg chg="undo custSel addSld modSld">
      <pc:chgData name="Béatrice DEL FRARI" userId="57e84eae-df19-4594-933d-471a7d876188" providerId="ADAL" clId="{AD6FA725-880C-4040-8319-1A7D73C5BE62}" dt="2023-11-30T17:14:57.579" v="2590" actId="20577"/>
      <pc:docMkLst>
        <pc:docMk/>
      </pc:docMkLst>
      <pc:sldChg chg="modSp mod">
        <pc:chgData name="Béatrice DEL FRARI" userId="57e84eae-df19-4594-933d-471a7d876188" providerId="ADAL" clId="{AD6FA725-880C-4040-8319-1A7D73C5BE62}" dt="2023-11-29T16:18:17.888" v="0" actId="20577"/>
        <pc:sldMkLst>
          <pc:docMk/>
          <pc:sldMk cId="3223463930" sldId="276"/>
        </pc:sldMkLst>
        <pc:spChg chg="mod">
          <ac:chgData name="Béatrice DEL FRARI" userId="57e84eae-df19-4594-933d-471a7d876188" providerId="ADAL" clId="{AD6FA725-880C-4040-8319-1A7D73C5BE62}" dt="2023-11-29T16:18:17.888" v="0" actId="20577"/>
          <ac:spMkLst>
            <pc:docMk/>
            <pc:sldMk cId="3223463930" sldId="276"/>
            <ac:spMk id="19" creationId="{F1C8D0EE-13BF-0B07-E9C1-FDACEEBF5BB2}"/>
          </ac:spMkLst>
        </pc:spChg>
      </pc:sldChg>
      <pc:sldChg chg="modSp mod">
        <pc:chgData name="Béatrice DEL FRARI" userId="57e84eae-df19-4594-933d-471a7d876188" providerId="ADAL" clId="{AD6FA725-880C-4040-8319-1A7D73C5BE62}" dt="2023-11-29T16:18:27.779" v="1" actId="6549"/>
        <pc:sldMkLst>
          <pc:docMk/>
          <pc:sldMk cId="3582427142" sldId="297"/>
        </pc:sldMkLst>
        <pc:graphicFrameChg chg="modGraphic">
          <ac:chgData name="Béatrice DEL FRARI" userId="57e84eae-df19-4594-933d-471a7d876188" providerId="ADAL" clId="{AD6FA725-880C-4040-8319-1A7D73C5BE62}" dt="2023-11-29T16:18:27.779" v="1" actId="6549"/>
          <ac:graphicFrameMkLst>
            <pc:docMk/>
            <pc:sldMk cId="3582427142" sldId="297"/>
            <ac:graphicFrameMk id="6" creationId="{58C4AE19-B2B2-6BA9-50AC-00E81FDB213C}"/>
          </ac:graphicFrameMkLst>
        </pc:graphicFrameChg>
      </pc:sldChg>
      <pc:sldChg chg="modSp mod">
        <pc:chgData name="Béatrice DEL FRARI" userId="57e84eae-df19-4594-933d-471a7d876188" providerId="ADAL" clId="{AD6FA725-880C-4040-8319-1A7D73C5BE62}" dt="2023-11-30T16:32:55.235" v="1902" actId="6549"/>
        <pc:sldMkLst>
          <pc:docMk/>
          <pc:sldMk cId="2308429747" sldId="299"/>
        </pc:sldMkLst>
        <pc:spChg chg="mod">
          <ac:chgData name="Béatrice DEL FRARI" userId="57e84eae-df19-4594-933d-471a7d876188" providerId="ADAL" clId="{AD6FA725-880C-4040-8319-1A7D73C5BE62}" dt="2023-11-29T16:30:55.261" v="505" actId="1076"/>
          <ac:spMkLst>
            <pc:docMk/>
            <pc:sldMk cId="2308429747" sldId="299"/>
            <ac:spMk id="9" creationId="{A2031978-975D-82FA-96D1-F43748FAB47B}"/>
          </ac:spMkLst>
        </pc:spChg>
        <pc:spChg chg="mod">
          <ac:chgData name="Béatrice DEL FRARI" userId="57e84eae-df19-4594-933d-471a7d876188" providerId="ADAL" clId="{AD6FA725-880C-4040-8319-1A7D73C5BE62}" dt="2023-11-29T16:30:32.345" v="503" actId="1076"/>
          <ac:spMkLst>
            <pc:docMk/>
            <pc:sldMk cId="2308429747" sldId="299"/>
            <ac:spMk id="10" creationId="{D59EBEF2-E2C6-9FA2-2E29-9FC83DF68E66}"/>
          </ac:spMkLst>
        </pc:spChg>
        <pc:spChg chg="mod">
          <ac:chgData name="Béatrice DEL FRARI" userId="57e84eae-df19-4594-933d-471a7d876188" providerId="ADAL" clId="{AD6FA725-880C-4040-8319-1A7D73C5BE62}" dt="2023-11-30T16:32:55.235" v="1902" actId="6549"/>
          <ac:spMkLst>
            <pc:docMk/>
            <pc:sldMk cId="2308429747" sldId="299"/>
            <ac:spMk id="12" creationId="{1FCE3598-1C6F-5EAB-0FE5-97A735880E88}"/>
          </ac:spMkLst>
        </pc:spChg>
        <pc:spChg chg="mod">
          <ac:chgData name="Béatrice DEL FRARI" userId="57e84eae-df19-4594-933d-471a7d876188" providerId="ADAL" clId="{AD6FA725-880C-4040-8319-1A7D73C5BE62}" dt="2023-11-30T15:52:01.661" v="1349" actId="1036"/>
          <ac:spMkLst>
            <pc:docMk/>
            <pc:sldMk cId="2308429747" sldId="299"/>
            <ac:spMk id="15" creationId="{010A2D17-DB8B-C787-20DB-BC83E59FECAE}"/>
          </ac:spMkLst>
        </pc:spChg>
        <pc:spChg chg="mod">
          <ac:chgData name="Béatrice DEL FRARI" userId="57e84eae-df19-4594-933d-471a7d876188" providerId="ADAL" clId="{AD6FA725-880C-4040-8319-1A7D73C5BE62}" dt="2023-11-30T15:52:01.661" v="1349" actId="1036"/>
          <ac:spMkLst>
            <pc:docMk/>
            <pc:sldMk cId="2308429747" sldId="299"/>
            <ac:spMk id="16" creationId="{F1F89373-D430-EE40-6FAE-B02A9E8D0C6B}"/>
          </ac:spMkLst>
        </pc:spChg>
        <pc:spChg chg="mod">
          <ac:chgData name="Béatrice DEL FRARI" userId="57e84eae-df19-4594-933d-471a7d876188" providerId="ADAL" clId="{AD6FA725-880C-4040-8319-1A7D73C5BE62}" dt="2023-11-30T15:54:43.480" v="1637" actId="20577"/>
          <ac:spMkLst>
            <pc:docMk/>
            <pc:sldMk cId="2308429747" sldId="299"/>
            <ac:spMk id="19" creationId="{4A78A9ED-D580-42BA-747D-E10764EC0224}"/>
          </ac:spMkLst>
        </pc:spChg>
        <pc:spChg chg="mod">
          <ac:chgData name="Béatrice DEL FRARI" userId="57e84eae-df19-4594-933d-471a7d876188" providerId="ADAL" clId="{AD6FA725-880C-4040-8319-1A7D73C5BE62}" dt="2023-11-29T16:30:39.754" v="504" actId="1076"/>
          <ac:spMkLst>
            <pc:docMk/>
            <pc:sldMk cId="2308429747" sldId="299"/>
            <ac:spMk id="22" creationId="{ABC1ED84-45E8-71C3-0CCA-EB2CA3FF5B13}"/>
          </ac:spMkLst>
        </pc:spChg>
        <pc:graphicFrameChg chg="mod modGraphic">
          <ac:chgData name="Béatrice DEL FRARI" userId="57e84eae-df19-4594-933d-471a7d876188" providerId="ADAL" clId="{AD6FA725-880C-4040-8319-1A7D73C5BE62}" dt="2023-11-29T16:34:24.489" v="518" actId="20577"/>
          <ac:graphicFrameMkLst>
            <pc:docMk/>
            <pc:sldMk cId="2308429747" sldId="299"/>
            <ac:graphicFrameMk id="7" creationId="{AF2D62E9-6695-AB44-04E0-B30BDCD266C4}"/>
          </ac:graphicFrameMkLst>
        </pc:graphicFrameChg>
        <pc:picChg chg="mod">
          <ac:chgData name="Béatrice DEL FRARI" userId="57e84eae-df19-4594-933d-471a7d876188" providerId="ADAL" clId="{AD6FA725-880C-4040-8319-1A7D73C5BE62}" dt="2023-11-30T15:52:10.426" v="1367" actId="1076"/>
          <ac:picMkLst>
            <pc:docMk/>
            <pc:sldMk cId="2308429747" sldId="299"/>
            <ac:picMk id="11" creationId="{41239E5C-5E26-238C-17E4-9A2BFFBECFB7}"/>
          </ac:picMkLst>
        </pc:picChg>
        <pc:cxnChg chg="mod">
          <ac:chgData name="Béatrice DEL FRARI" userId="57e84eae-df19-4594-933d-471a7d876188" providerId="ADAL" clId="{AD6FA725-880C-4040-8319-1A7D73C5BE62}" dt="2023-11-30T15:55:28.196" v="1638" actId="14100"/>
          <ac:cxnSpMkLst>
            <pc:docMk/>
            <pc:sldMk cId="2308429747" sldId="299"/>
            <ac:cxnSpMk id="17" creationId="{3BC51DC4-2BF3-EA1E-BAB5-75E709F782BC}"/>
          </ac:cxnSpMkLst>
        </pc:cxnChg>
      </pc:sldChg>
      <pc:sldChg chg="addSp delSp modSp add mod">
        <pc:chgData name="Béatrice DEL FRARI" userId="57e84eae-df19-4594-933d-471a7d876188" providerId="ADAL" clId="{AD6FA725-880C-4040-8319-1A7D73C5BE62}" dt="2023-11-30T16:53:29.054" v="2243" actId="20577"/>
        <pc:sldMkLst>
          <pc:docMk/>
          <pc:sldMk cId="3975660435" sldId="300"/>
        </pc:sldMkLst>
        <pc:spChg chg="del">
          <ac:chgData name="Béatrice DEL FRARI" userId="57e84eae-df19-4594-933d-471a7d876188" providerId="ADAL" clId="{AD6FA725-880C-4040-8319-1A7D73C5BE62}" dt="2023-11-30T15:30:00.076" v="1070" actId="478"/>
          <ac:spMkLst>
            <pc:docMk/>
            <pc:sldMk cId="3975660435" sldId="300"/>
            <ac:spMk id="9" creationId="{A2031978-975D-82FA-96D1-F43748FAB47B}"/>
          </ac:spMkLst>
        </pc:spChg>
        <pc:spChg chg="del">
          <ac:chgData name="Béatrice DEL FRARI" userId="57e84eae-df19-4594-933d-471a7d876188" providerId="ADAL" clId="{AD6FA725-880C-4040-8319-1A7D73C5BE62}" dt="2023-11-30T15:30:04.056" v="1071" actId="478"/>
          <ac:spMkLst>
            <pc:docMk/>
            <pc:sldMk cId="3975660435" sldId="300"/>
            <ac:spMk id="10" creationId="{D59EBEF2-E2C6-9FA2-2E29-9FC83DF68E66}"/>
          </ac:spMkLst>
        </pc:spChg>
        <pc:spChg chg="del">
          <ac:chgData name="Béatrice DEL FRARI" userId="57e84eae-df19-4594-933d-471a7d876188" providerId="ADAL" clId="{AD6FA725-880C-4040-8319-1A7D73C5BE62}" dt="2023-11-29T16:44:20.975" v="702" actId="478"/>
          <ac:spMkLst>
            <pc:docMk/>
            <pc:sldMk cId="3975660435" sldId="300"/>
            <ac:spMk id="12" creationId="{1FCE3598-1C6F-5EAB-0FE5-97A735880E88}"/>
          </ac:spMkLst>
        </pc:spChg>
        <pc:spChg chg="del">
          <ac:chgData name="Béatrice DEL FRARI" userId="57e84eae-df19-4594-933d-471a7d876188" providerId="ADAL" clId="{AD6FA725-880C-4040-8319-1A7D73C5BE62}" dt="2023-11-29T16:44:17.646" v="701" actId="478"/>
          <ac:spMkLst>
            <pc:docMk/>
            <pc:sldMk cId="3975660435" sldId="300"/>
            <ac:spMk id="15" creationId="{010A2D17-DB8B-C787-20DB-BC83E59FECAE}"/>
          </ac:spMkLst>
        </pc:spChg>
        <pc:spChg chg="add mod">
          <ac:chgData name="Béatrice DEL FRARI" userId="57e84eae-df19-4594-933d-471a7d876188" providerId="ADAL" clId="{AD6FA725-880C-4040-8319-1A7D73C5BE62}" dt="2023-11-30T15:50:42.685" v="1327" actId="1035"/>
          <ac:spMkLst>
            <pc:docMk/>
            <pc:sldMk cId="3975660435" sldId="300"/>
            <ac:spMk id="16" creationId="{646CB989-9AB5-91BA-DC9F-8CF6259EB7B1}"/>
          </ac:spMkLst>
        </pc:spChg>
        <pc:spChg chg="del">
          <ac:chgData name="Béatrice DEL FRARI" userId="57e84eae-df19-4594-933d-471a7d876188" providerId="ADAL" clId="{AD6FA725-880C-4040-8319-1A7D73C5BE62}" dt="2023-11-29T16:44:17.646" v="701" actId="478"/>
          <ac:spMkLst>
            <pc:docMk/>
            <pc:sldMk cId="3975660435" sldId="300"/>
            <ac:spMk id="16" creationId="{F1F89373-D430-EE40-6FAE-B02A9E8D0C6B}"/>
          </ac:spMkLst>
        </pc:spChg>
        <pc:spChg chg="add mod">
          <ac:chgData name="Béatrice DEL FRARI" userId="57e84eae-df19-4594-933d-471a7d876188" providerId="ADAL" clId="{AD6FA725-880C-4040-8319-1A7D73C5BE62}" dt="2023-11-30T15:50:42.685" v="1327" actId="1035"/>
          <ac:spMkLst>
            <pc:docMk/>
            <pc:sldMk cId="3975660435" sldId="300"/>
            <ac:spMk id="17" creationId="{6AF8F211-1FE0-C8AE-4DA4-DAC93AFA681C}"/>
          </ac:spMkLst>
        </pc:spChg>
        <pc:spChg chg="del">
          <ac:chgData name="Béatrice DEL FRARI" userId="57e84eae-df19-4594-933d-471a7d876188" providerId="ADAL" clId="{AD6FA725-880C-4040-8319-1A7D73C5BE62}" dt="2023-11-29T16:44:24.237" v="703" actId="478"/>
          <ac:spMkLst>
            <pc:docMk/>
            <pc:sldMk cId="3975660435" sldId="300"/>
            <ac:spMk id="19" creationId="{4A78A9ED-D580-42BA-747D-E10764EC0224}"/>
          </ac:spMkLst>
        </pc:spChg>
        <pc:spChg chg="add mod">
          <ac:chgData name="Béatrice DEL FRARI" userId="57e84eae-df19-4594-933d-471a7d876188" providerId="ADAL" clId="{AD6FA725-880C-4040-8319-1A7D73C5BE62}" dt="2023-11-30T15:49:52.623" v="1311" actId="1076"/>
          <ac:spMkLst>
            <pc:docMk/>
            <pc:sldMk cId="3975660435" sldId="300"/>
            <ac:spMk id="21" creationId="{80279FE8-DA30-ACB8-C3A5-062FFA7E8420}"/>
          </ac:spMkLst>
        </pc:spChg>
        <pc:spChg chg="del">
          <ac:chgData name="Béatrice DEL FRARI" userId="57e84eae-df19-4594-933d-471a7d876188" providerId="ADAL" clId="{AD6FA725-880C-4040-8319-1A7D73C5BE62}" dt="2023-11-30T15:30:06.170" v="1072" actId="478"/>
          <ac:spMkLst>
            <pc:docMk/>
            <pc:sldMk cId="3975660435" sldId="300"/>
            <ac:spMk id="22" creationId="{ABC1ED84-45E8-71C3-0CCA-EB2CA3FF5B13}"/>
          </ac:spMkLst>
        </pc:spChg>
        <pc:spChg chg="add mod">
          <ac:chgData name="Béatrice DEL FRARI" userId="57e84eae-df19-4594-933d-471a7d876188" providerId="ADAL" clId="{AD6FA725-880C-4040-8319-1A7D73C5BE62}" dt="2023-11-30T15:49:55.615" v="1312" actId="1076"/>
          <ac:spMkLst>
            <pc:docMk/>
            <pc:sldMk cId="3975660435" sldId="300"/>
            <ac:spMk id="23" creationId="{A1A345A5-C233-DB72-822B-05F14DE75A9B}"/>
          </ac:spMkLst>
        </pc:spChg>
        <pc:spChg chg="add mod">
          <ac:chgData name="Béatrice DEL FRARI" userId="57e84eae-df19-4594-933d-471a7d876188" providerId="ADAL" clId="{AD6FA725-880C-4040-8319-1A7D73C5BE62}" dt="2023-11-30T15:50:42.685" v="1327" actId="1035"/>
          <ac:spMkLst>
            <pc:docMk/>
            <pc:sldMk cId="3975660435" sldId="300"/>
            <ac:spMk id="26" creationId="{20BD1761-6505-F184-54DF-1AE872BD1895}"/>
          </ac:spMkLst>
        </pc:spChg>
        <pc:spChg chg="add mod">
          <ac:chgData name="Béatrice DEL FRARI" userId="57e84eae-df19-4594-933d-471a7d876188" providerId="ADAL" clId="{AD6FA725-880C-4040-8319-1A7D73C5BE62}" dt="2023-11-30T15:50:42.685" v="1327" actId="1035"/>
          <ac:spMkLst>
            <pc:docMk/>
            <pc:sldMk cId="3975660435" sldId="300"/>
            <ac:spMk id="27" creationId="{354C93B3-BA20-963A-E414-C8EAED6AC4E7}"/>
          </ac:spMkLst>
        </pc:spChg>
        <pc:spChg chg="add mod">
          <ac:chgData name="Béatrice DEL FRARI" userId="57e84eae-df19-4594-933d-471a7d876188" providerId="ADAL" clId="{AD6FA725-880C-4040-8319-1A7D73C5BE62}" dt="2023-11-30T15:50:42.685" v="1327" actId="1035"/>
          <ac:spMkLst>
            <pc:docMk/>
            <pc:sldMk cId="3975660435" sldId="300"/>
            <ac:spMk id="30" creationId="{597978CC-6516-0B0F-DE52-77BE373800EB}"/>
          </ac:spMkLst>
        </pc:spChg>
        <pc:grpChg chg="add mod">
          <ac:chgData name="Béatrice DEL FRARI" userId="57e84eae-df19-4594-933d-471a7d876188" providerId="ADAL" clId="{AD6FA725-880C-4040-8319-1A7D73C5BE62}" dt="2023-11-30T15:50:42.685" v="1327" actId="1035"/>
          <ac:grpSpMkLst>
            <pc:docMk/>
            <pc:sldMk cId="3975660435" sldId="300"/>
            <ac:grpSpMk id="15" creationId="{A1EE6CE0-A14E-329E-02EA-C5C8207E0CCF}"/>
          </ac:grpSpMkLst>
        </pc:grpChg>
        <pc:graphicFrameChg chg="add del mod modGraphic">
          <ac:chgData name="Béatrice DEL FRARI" userId="57e84eae-df19-4594-933d-471a7d876188" providerId="ADAL" clId="{AD6FA725-880C-4040-8319-1A7D73C5BE62}" dt="2023-11-30T15:15:49.458" v="888" actId="478"/>
          <ac:graphicFrameMkLst>
            <pc:docMk/>
            <pc:sldMk cId="3975660435" sldId="300"/>
            <ac:graphicFrameMk id="2" creationId="{4A73068B-E43C-31B5-2EF6-5E290B417786}"/>
          </ac:graphicFrameMkLst>
        </pc:graphicFrameChg>
        <pc:graphicFrameChg chg="mod modGraphic">
          <ac:chgData name="Béatrice DEL FRARI" userId="57e84eae-df19-4594-933d-471a7d876188" providerId="ADAL" clId="{AD6FA725-880C-4040-8319-1A7D73C5BE62}" dt="2023-11-30T16:53:29.054" v="2243" actId="20577"/>
          <ac:graphicFrameMkLst>
            <pc:docMk/>
            <pc:sldMk cId="3975660435" sldId="300"/>
            <ac:graphicFrameMk id="7" creationId="{AF2D62E9-6695-AB44-04E0-B30BDCD266C4}"/>
          </ac:graphicFrameMkLst>
        </pc:graphicFrameChg>
        <pc:picChg chg="add del mod">
          <ac:chgData name="Béatrice DEL FRARI" userId="57e84eae-df19-4594-933d-471a7d876188" providerId="ADAL" clId="{AD6FA725-880C-4040-8319-1A7D73C5BE62}" dt="2023-11-30T14:08:59.125" v="778" actId="478"/>
          <ac:picMkLst>
            <pc:docMk/>
            <pc:sldMk cId="3975660435" sldId="300"/>
            <ac:picMk id="5" creationId="{A536F2DF-348D-B104-49B4-193FE9A5D426}"/>
          </ac:picMkLst>
        </pc:picChg>
        <pc:picChg chg="add mod">
          <ac:chgData name="Béatrice DEL FRARI" userId="57e84eae-df19-4594-933d-471a7d876188" providerId="ADAL" clId="{AD6FA725-880C-4040-8319-1A7D73C5BE62}" dt="2023-11-30T15:50:42.685" v="1327" actId="1035"/>
          <ac:picMkLst>
            <pc:docMk/>
            <pc:sldMk cId="3975660435" sldId="300"/>
            <ac:picMk id="8" creationId="{FD8B3C07-5896-F1BD-4545-685325A86AB6}"/>
          </ac:picMkLst>
        </pc:picChg>
        <pc:picChg chg="del">
          <ac:chgData name="Béatrice DEL FRARI" userId="57e84eae-df19-4594-933d-471a7d876188" providerId="ADAL" clId="{AD6FA725-880C-4040-8319-1A7D73C5BE62}" dt="2023-11-29T16:44:24.237" v="703" actId="478"/>
          <ac:picMkLst>
            <pc:docMk/>
            <pc:sldMk cId="3975660435" sldId="300"/>
            <ac:picMk id="11" creationId="{41239E5C-5E26-238C-17E4-9A2BFFBECFB7}"/>
          </ac:picMkLst>
        </pc:picChg>
        <pc:picChg chg="add mod modCrop">
          <ac:chgData name="Béatrice DEL FRARI" userId="57e84eae-df19-4594-933d-471a7d876188" providerId="ADAL" clId="{AD6FA725-880C-4040-8319-1A7D73C5BE62}" dt="2023-11-30T15:13:23.141" v="866" actId="164"/>
          <ac:picMkLst>
            <pc:docMk/>
            <pc:sldMk cId="3975660435" sldId="300"/>
            <ac:picMk id="12" creationId="{CA740C09-01DC-79AE-54EE-ECA2A17E4821}"/>
          </ac:picMkLst>
        </pc:picChg>
        <pc:picChg chg="add mod">
          <ac:chgData name="Béatrice DEL FRARI" userId="57e84eae-df19-4594-933d-471a7d876188" providerId="ADAL" clId="{AD6FA725-880C-4040-8319-1A7D73C5BE62}" dt="2023-11-30T15:13:23.141" v="866" actId="164"/>
          <ac:picMkLst>
            <pc:docMk/>
            <pc:sldMk cId="3975660435" sldId="300"/>
            <ac:picMk id="14" creationId="{56A0308E-9B5C-07D4-8B14-79A1B5123861}"/>
          </ac:picMkLst>
        </pc:picChg>
        <pc:picChg chg="add mod">
          <ac:chgData name="Béatrice DEL FRARI" userId="57e84eae-df19-4594-933d-471a7d876188" providerId="ADAL" clId="{AD6FA725-880C-4040-8319-1A7D73C5BE62}" dt="2023-11-30T15:50:42.685" v="1327" actId="1035"/>
          <ac:picMkLst>
            <pc:docMk/>
            <pc:sldMk cId="3975660435" sldId="300"/>
            <ac:picMk id="19" creationId="{CF45A3EA-870F-394A-D49A-1D92C7695254}"/>
          </ac:picMkLst>
        </pc:picChg>
        <pc:picChg chg="add mod">
          <ac:chgData name="Béatrice DEL FRARI" userId="57e84eae-df19-4594-933d-471a7d876188" providerId="ADAL" clId="{AD6FA725-880C-4040-8319-1A7D73C5BE62}" dt="2023-11-30T15:50:42.685" v="1327" actId="1035"/>
          <ac:picMkLst>
            <pc:docMk/>
            <pc:sldMk cId="3975660435" sldId="300"/>
            <ac:picMk id="25" creationId="{D26931C0-91F7-1064-B0AC-E6370FEE1063}"/>
          </ac:picMkLst>
        </pc:picChg>
        <pc:picChg chg="add mod">
          <ac:chgData name="Béatrice DEL FRARI" userId="57e84eae-df19-4594-933d-471a7d876188" providerId="ADAL" clId="{AD6FA725-880C-4040-8319-1A7D73C5BE62}" dt="2023-11-30T15:50:42.685" v="1327" actId="1035"/>
          <ac:picMkLst>
            <pc:docMk/>
            <pc:sldMk cId="3975660435" sldId="300"/>
            <ac:picMk id="29" creationId="{0A1AEC89-3E85-5D42-AD26-AA5139219B9C}"/>
          </ac:picMkLst>
        </pc:picChg>
        <pc:picChg chg="add del">
          <ac:chgData name="Béatrice DEL FRARI" userId="57e84eae-df19-4594-933d-471a7d876188" providerId="ADAL" clId="{AD6FA725-880C-4040-8319-1A7D73C5BE62}" dt="2023-11-30T15:46:18.107" v="1285" actId="22"/>
          <ac:picMkLst>
            <pc:docMk/>
            <pc:sldMk cId="3975660435" sldId="300"/>
            <ac:picMk id="32" creationId="{006C35DE-F2E3-91A3-AB53-7431318B9625}"/>
          </ac:picMkLst>
        </pc:picChg>
        <pc:picChg chg="add del mod">
          <ac:chgData name="Béatrice DEL FRARI" userId="57e84eae-df19-4594-933d-471a7d876188" providerId="ADAL" clId="{AD6FA725-880C-4040-8319-1A7D73C5BE62}" dt="2023-11-30T15:12:09.352" v="855" actId="478"/>
          <ac:picMkLst>
            <pc:docMk/>
            <pc:sldMk cId="3975660435" sldId="300"/>
            <ac:picMk id="1026" creationId="{602E675F-5FAC-5A7F-DAAF-0CAF184F23B0}"/>
          </ac:picMkLst>
        </pc:picChg>
        <pc:cxnChg chg="del">
          <ac:chgData name="Béatrice DEL FRARI" userId="57e84eae-df19-4594-933d-471a7d876188" providerId="ADAL" clId="{AD6FA725-880C-4040-8319-1A7D73C5BE62}" dt="2023-11-29T16:44:20.975" v="702" actId="478"/>
          <ac:cxnSpMkLst>
            <pc:docMk/>
            <pc:sldMk cId="3975660435" sldId="300"/>
            <ac:cxnSpMk id="17" creationId="{3BC51DC4-2BF3-EA1E-BAB5-75E709F782BC}"/>
          </ac:cxnSpMkLst>
        </pc:cxnChg>
      </pc:sldChg>
      <pc:sldChg chg="addSp delSp modSp add mod">
        <pc:chgData name="Béatrice DEL FRARI" userId="57e84eae-df19-4594-933d-471a7d876188" providerId="ADAL" clId="{AD6FA725-880C-4040-8319-1A7D73C5BE62}" dt="2023-11-30T17:14:57.579" v="2590" actId="20577"/>
        <pc:sldMkLst>
          <pc:docMk/>
          <pc:sldMk cId="1450122221" sldId="301"/>
        </pc:sldMkLst>
        <pc:spChg chg="add mod">
          <ac:chgData name="Béatrice DEL FRARI" userId="57e84eae-df19-4594-933d-471a7d876188" providerId="ADAL" clId="{AD6FA725-880C-4040-8319-1A7D73C5BE62}" dt="2023-11-30T17:08:10.684" v="2478" actId="164"/>
          <ac:spMkLst>
            <pc:docMk/>
            <pc:sldMk cId="1450122221" sldId="301"/>
            <ac:spMk id="2" creationId="{341A757E-3272-9813-F13D-6B57896B2FA2}"/>
          </ac:spMkLst>
        </pc:spChg>
        <pc:spChg chg="del">
          <ac:chgData name="Béatrice DEL FRARI" userId="57e84eae-df19-4594-933d-471a7d876188" providerId="ADAL" clId="{AD6FA725-880C-4040-8319-1A7D73C5BE62}" dt="2023-11-30T16:54:56.723" v="2271" actId="478"/>
          <ac:spMkLst>
            <pc:docMk/>
            <pc:sldMk cId="1450122221" sldId="301"/>
            <ac:spMk id="16" creationId="{646CB989-9AB5-91BA-DC9F-8CF6259EB7B1}"/>
          </ac:spMkLst>
        </pc:spChg>
        <pc:spChg chg="del">
          <ac:chgData name="Béatrice DEL FRARI" userId="57e84eae-df19-4594-933d-471a7d876188" providerId="ADAL" clId="{AD6FA725-880C-4040-8319-1A7D73C5BE62}" dt="2023-11-30T16:54:56.723" v="2271" actId="478"/>
          <ac:spMkLst>
            <pc:docMk/>
            <pc:sldMk cId="1450122221" sldId="301"/>
            <ac:spMk id="17" creationId="{6AF8F211-1FE0-C8AE-4DA4-DAC93AFA681C}"/>
          </ac:spMkLst>
        </pc:spChg>
        <pc:spChg chg="del">
          <ac:chgData name="Béatrice DEL FRARI" userId="57e84eae-df19-4594-933d-471a7d876188" providerId="ADAL" clId="{AD6FA725-880C-4040-8319-1A7D73C5BE62}" dt="2023-11-30T16:54:56.723" v="2271" actId="478"/>
          <ac:spMkLst>
            <pc:docMk/>
            <pc:sldMk cId="1450122221" sldId="301"/>
            <ac:spMk id="21" creationId="{80279FE8-DA30-ACB8-C3A5-062FFA7E8420}"/>
          </ac:spMkLst>
        </pc:spChg>
        <pc:spChg chg="del">
          <ac:chgData name="Béatrice DEL FRARI" userId="57e84eae-df19-4594-933d-471a7d876188" providerId="ADAL" clId="{AD6FA725-880C-4040-8319-1A7D73C5BE62}" dt="2023-11-30T16:54:56.723" v="2271" actId="478"/>
          <ac:spMkLst>
            <pc:docMk/>
            <pc:sldMk cId="1450122221" sldId="301"/>
            <ac:spMk id="23" creationId="{A1A345A5-C233-DB72-822B-05F14DE75A9B}"/>
          </ac:spMkLst>
        </pc:spChg>
        <pc:spChg chg="del">
          <ac:chgData name="Béatrice DEL FRARI" userId="57e84eae-df19-4594-933d-471a7d876188" providerId="ADAL" clId="{AD6FA725-880C-4040-8319-1A7D73C5BE62}" dt="2023-11-30T16:54:56.723" v="2271" actId="478"/>
          <ac:spMkLst>
            <pc:docMk/>
            <pc:sldMk cId="1450122221" sldId="301"/>
            <ac:spMk id="26" creationId="{20BD1761-6505-F184-54DF-1AE872BD1895}"/>
          </ac:spMkLst>
        </pc:spChg>
        <pc:spChg chg="del">
          <ac:chgData name="Béatrice DEL FRARI" userId="57e84eae-df19-4594-933d-471a7d876188" providerId="ADAL" clId="{AD6FA725-880C-4040-8319-1A7D73C5BE62}" dt="2023-11-30T16:54:56.723" v="2271" actId="478"/>
          <ac:spMkLst>
            <pc:docMk/>
            <pc:sldMk cId="1450122221" sldId="301"/>
            <ac:spMk id="27" creationId="{354C93B3-BA20-963A-E414-C8EAED6AC4E7}"/>
          </ac:spMkLst>
        </pc:spChg>
        <pc:spChg chg="add mod">
          <ac:chgData name="Béatrice DEL FRARI" userId="57e84eae-df19-4594-933d-471a7d876188" providerId="ADAL" clId="{AD6FA725-880C-4040-8319-1A7D73C5BE62}" dt="2023-11-30T17:08:10.684" v="2478" actId="164"/>
          <ac:spMkLst>
            <pc:docMk/>
            <pc:sldMk cId="1450122221" sldId="301"/>
            <ac:spMk id="28" creationId="{692A6B80-4A18-D6D6-16D2-03AC6276BA14}"/>
          </ac:spMkLst>
        </pc:spChg>
        <pc:spChg chg="del">
          <ac:chgData name="Béatrice DEL FRARI" userId="57e84eae-df19-4594-933d-471a7d876188" providerId="ADAL" clId="{AD6FA725-880C-4040-8319-1A7D73C5BE62}" dt="2023-11-30T16:54:56.723" v="2271" actId="478"/>
          <ac:spMkLst>
            <pc:docMk/>
            <pc:sldMk cId="1450122221" sldId="301"/>
            <ac:spMk id="30" creationId="{597978CC-6516-0B0F-DE52-77BE373800EB}"/>
          </ac:spMkLst>
        </pc:spChg>
        <pc:spChg chg="add mod">
          <ac:chgData name="Béatrice DEL FRARI" userId="57e84eae-df19-4594-933d-471a7d876188" providerId="ADAL" clId="{AD6FA725-880C-4040-8319-1A7D73C5BE62}" dt="2023-11-30T17:08:10.684" v="2478" actId="164"/>
          <ac:spMkLst>
            <pc:docMk/>
            <pc:sldMk cId="1450122221" sldId="301"/>
            <ac:spMk id="31" creationId="{A1AC36B6-FEDE-F135-DBCB-777757D52608}"/>
          </ac:spMkLst>
        </pc:spChg>
        <pc:grpChg chg="del">
          <ac:chgData name="Béatrice DEL FRARI" userId="57e84eae-df19-4594-933d-471a7d876188" providerId="ADAL" clId="{AD6FA725-880C-4040-8319-1A7D73C5BE62}" dt="2023-11-30T16:54:56.723" v="2271" actId="478"/>
          <ac:grpSpMkLst>
            <pc:docMk/>
            <pc:sldMk cId="1450122221" sldId="301"/>
            <ac:grpSpMk id="15" creationId="{A1EE6CE0-A14E-329E-02EA-C5C8207E0CCF}"/>
          </ac:grpSpMkLst>
        </pc:grpChg>
        <pc:grpChg chg="add mod">
          <ac:chgData name="Béatrice DEL FRARI" userId="57e84eae-df19-4594-933d-471a7d876188" providerId="ADAL" clId="{AD6FA725-880C-4040-8319-1A7D73C5BE62}" dt="2023-11-30T17:11:30.132" v="2528" actId="1076"/>
          <ac:grpSpMkLst>
            <pc:docMk/>
            <pc:sldMk cId="1450122221" sldId="301"/>
            <ac:grpSpMk id="32" creationId="{D6AAC76C-A170-8F66-4C4F-FB61D4FAEE51}"/>
          </ac:grpSpMkLst>
        </pc:grpChg>
        <pc:graphicFrameChg chg="mod modGraphic">
          <ac:chgData name="Béatrice DEL FRARI" userId="57e84eae-df19-4594-933d-471a7d876188" providerId="ADAL" clId="{AD6FA725-880C-4040-8319-1A7D73C5BE62}" dt="2023-11-30T17:14:57.579" v="2590" actId="20577"/>
          <ac:graphicFrameMkLst>
            <pc:docMk/>
            <pc:sldMk cId="1450122221" sldId="301"/>
            <ac:graphicFrameMk id="7" creationId="{AF2D62E9-6695-AB44-04E0-B30BDCD266C4}"/>
          </ac:graphicFrameMkLst>
        </pc:graphicFrameChg>
        <pc:picChg chg="del">
          <ac:chgData name="Béatrice DEL FRARI" userId="57e84eae-df19-4594-933d-471a7d876188" providerId="ADAL" clId="{AD6FA725-880C-4040-8319-1A7D73C5BE62}" dt="2023-11-30T16:54:56.723" v="2271" actId="478"/>
          <ac:picMkLst>
            <pc:docMk/>
            <pc:sldMk cId="1450122221" sldId="301"/>
            <ac:picMk id="8" creationId="{FD8B3C07-5896-F1BD-4545-685325A86AB6}"/>
          </ac:picMkLst>
        </pc:picChg>
        <pc:picChg chg="del">
          <ac:chgData name="Béatrice DEL FRARI" userId="57e84eae-df19-4594-933d-471a7d876188" providerId="ADAL" clId="{AD6FA725-880C-4040-8319-1A7D73C5BE62}" dt="2023-11-30T16:54:56.723" v="2271" actId="478"/>
          <ac:picMkLst>
            <pc:docMk/>
            <pc:sldMk cId="1450122221" sldId="301"/>
            <ac:picMk id="19" creationId="{CF45A3EA-870F-394A-D49A-1D92C7695254}"/>
          </ac:picMkLst>
        </pc:picChg>
        <pc:picChg chg="del">
          <ac:chgData name="Béatrice DEL FRARI" userId="57e84eae-df19-4594-933d-471a7d876188" providerId="ADAL" clId="{AD6FA725-880C-4040-8319-1A7D73C5BE62}" dt="2023-11-30T16:54:56.723" v="2271" actId="478"/>
          <ac:picMkLst>
            <pc:docMk/>
            <pc:sldMk cId="1450122221" sldId="301"/>
            <ac:picMk id="25" creationId="{D26931C0-91F7-1064-B0AC-E6370FEE1063}"/>
          </ac:picMkLst>
        </pc:picChg>
        <pc:picChg chg="del">
          <ac:chgData name="Béatrice DEL FRARI" userId="57e84eae-df19-4594-933d-471a7d876188" providerId="ADAL" clId="{AD6FA725-880C-4040-8319-1A7D73C5BE62}" dt="2023-11-30T16:54:56.723" v="2271" actId="478"/>
          <ac:picMkLst>
            <pc:docMk/>
            <pc:sldMk cId="1450122221" sldId="301"/>
            <ac:picMk id="29" creationId="{0A1AEC89-3E85-5D42-AD26-AA5139219B9C}"/>
          </ac:picMkLst>
        </pc:picChg>
        <pc:cxnChg chg="add mod">
          <ac:chgData name="Béatrice DEL FRARI" userId="57e84eae-df19-4594-933d-471a7d876188" providerId="ADAL" clId="{AD6FA725-880C-4040-8319-1A7D73C5BE62}" dt="2023-11-30T17:08:10.684" v="2478" actId="164"/>
          <ac:cxnSpMkLst>
            <pc:docMk/>
            <pc:sldMk cId="1450122221" sldId="301"/>
            <ac:cxnSpMk id="5" creationId="{62A28426-F9AA-0CFC-5FCD-8C461D8B6F5C}"/>
          </ac:cxnSpMkLst>
        </pc:cxnChg>
        <pc:cxnChg chg="add mod">
          <ac:chgData name="Béatrice DEL FRARI" userId="57e84eae-df19-4594-933d-471a7d876188" providerId="ADAL" clId="{AD6FA725-880C-4040-8319-1A7D73C5BE62}" dt="2023-11-30T17:08:10.684" v="2478" actId="164"/>
          <ac:cxnSpMkLst>
            <pc:docMk/>
            <pc:sldMk cId="1450122221" sldId="301"/>
            <ac:cxnSpMk id="9" creationId="{F3B2B43D-4D10-CBEB-A9FF-D23FC3C86015}"/>
          </ac:cxnSpMkLst>
        </pc:cxnChg>
        <pc:cxnChg chg="add mod">
          <ac:chgData name="Béatrice DEL FRARI" userId="57e84eae-df19-4594-933d-471a7d876188" providerId="ADAL" clId="{AD6FA725-880C-4040-8319-1A7D73C5BE62}" dt="2023-11-30T17:08:10.684" v="2478" actId="164"/>
          <ac:cxnSpMkLst>
            <pc:docMk/>
            <pc:sldMk cId="1450122221" sldId="301"/>
            <ac:cxnSpMk id="11" creationId="{571ABE58-EB44-F14B-3B12-BCF0449E3A88}"/>
          </ac:cxnSpMkLst>
        </pc:cxnChg>
        <pc:cxnChg chg="add mod">
          <ac:chgData name="Béatrice DEL FRARI" userId="57e84eae-df19-4594-933d-471a7d876188" providerId="ADAL" clId="{AD6FA725-880C-4040-8319-1A7D73C5BE62}" dt="2023-11-30T17:08:10.684" v="2478" actId="164"/>
          <ac:cxnSpMkLst>
            <pc:docMk/>
            <pc:sldMk cId="1450122221" sldId="301"/>
            <ac:cxnSpMk id="18" creationId="{4B73150F-0DC2-6E89-DE4C-2C0766D624FB}"/>
          </ac:cxnSpMkLst>
        </pc:cxnChg>
      </pc:sldChg>
    </pc:docChg>
  </pc:docChgLst>
  <pc:docChgLst>
    <pc:chgData name="Béatrice DEL FRARI" userId="57e84eae-df19-4594-933d-471a7d876188" providerId="ADAL" clId="{FF873AD7-DD5D-41BE-ABA2-385668CB9D6A}"/>
    <pc:docChg chg="modSld">
      <pc:chgData name="Béatrice DEL FRARI" userId="57e84eae-df19-4594-933d-471a7d876188" providerId="ADAL" clId="{FF873AD7-DD5D-41BE-ABA2-385668CB9D6A}" dt="2024-01-12T09:44:56.897" v="63" actId="5793"/>
      <pc:docMkLst>
        <pc:docMk/>
      </pc:docMkLst>
      <pc:sldChg chg="modSp mod">
        <pc:chgData name="Béatrice DEL FRARI" userId="57e84eae-df19-4594-933d-471a7d876188" providerId="ADAL" clId="{FF873AD7-DD5D-41BE-ABA2-385668CB9D6A}" dt="2024-01-12T09:44:56.897" v="63" actId="5793"/>
        <pc:sldMkLst>
          <pc:docMk/>
          <pc:sldMk cId="3095276608" sldId="295"/>
        </pc:sldMkLst>
        <pc:graphicFrameChg chg="modGraphic">
          <ac:chgData name="Béatrice DEL FRARI" userId="57e84eae-df19-4594-933d-471a7d876188" providerId="ADAL" clId="{FF873AD7-DD5D-41BE-ABA2-385668CB9D6A}" dt="2024-01-12T09:44:56.897" v="63" actId="5793"/>
          <ac:graphicFrameMkLst>
            <pc:docMk/>
            <pc:sldMk cId="3095276608" sldId="295"/>
            <ac:graphicFrameMk id="2" creationId="{3EAC531A-0171-742B-8DB4-8BDF987DA5A2}"/>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A7088-1D11-DAF1-E823-E2298A8E891D}"/>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451DF-F2B6-178C-0842-4BB7D9E976D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FD124583-C5B9-4AEC-9F5F-215FA4CE1B43}" type="datetimeFigureOut">
              <a:rPr lang="fr-FR" smtClean="0"/>
              <a:t>12/01/2024</a:t>
            </a:fld>
            <a:endParaRPr lang="fr-FR"/>
          </a:p>
        </p:txBody>
      </p:sp>
      <p:sp>
        <p:nvSpPr>
          <p:cNvPr id="4" name="Espace réservé du pied de page 3">
            <a:extLst>
              <a:ext uri="{FF2B5EF4-FFF2-40B4-BE49-F238E27FC236}">
                <a16:creationId xmlns:a16="http://schemas.microsoft.com/office/drawing/2014/main" id="{6D9A8FFA-7187-7A6B-8C39-BA58A8409089}"/>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5516A1-1B62-451E-3BDB-FB571C53D768}"/>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94EABDE-C927-4C9D-8567-33C575C596C9}" type="slidenum">
              <a:rPr lang="fr-FR" smtClean="0"/>
              <a:t>‹N°›</a:t>
            </a:fld>
            <a:endParaRPr lang="fr-FR"/>
          </a:p>
        </p:txBody>
      </p:sp>
    </p:spTree>
    <p:extLst>
      <p:ext uri="{BB962C8B-B14F-4D97-AF65-F5344CB8AC3E}">
        <p14:creationId xmlns:p14="http://schemas.microsoft.com/office/powerpoint/2010/main" val="356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3C89D0-B30E-6652-B424-45B5078FDB55}"/>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D4B17F-4C79-F785-C9FB-792FC20D9186}"/>
              </a:ext>
            </a:extLst>
          </p:cNvPr>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A4DFD634-386B-3040-A0AE-6AFDF060DDBD}" type="datetimeFigureOut">
              <a:rPr lang="fr-FR" smtClean="0"/>
              <a:t>12/01/2024</a:t>
            </a:fld>
            <a:endParaRPr lang="fr-FR"/>
          </a:p>
        </p:txBody>
      </p:sp>
      <p:sp>
        <p:nvSpPr>
          <p:cNvPr id="4" name="Espace réservé de l'image des diapositives 3">
            <a:extLst>
              <a:ext uri="{FF2B5EF4-FFF2-40B4-BE49-F238E27FC236}">
                <a16:creationId xmlns:a16="http://schemas.microsoft.com/office/drawing/2014/main" id="{391E63D3-DEEA-AF2C-AF66-30E8A87C7085}"/>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A8A8A263-E099-7849-A6BC-B5198C0B44F9}"/>
              </a:ext>
            </a:extLst>
          </p:cNvPr>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A6F47DD-D0BE-6CB9-1056-3852BB09916A}"/>
              </a:ext>
            </a:extLst>
          </p:cNvPr>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B455BAF0-7433-EF56-1378-BF23B32F9E4D}"/>
              </a:ext>
            </a:extLst>
          </p:cNvPr>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5633B02-B5F4-7049-ACCB-D741A0A1285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625C682-7D3D-BB1A-8273-9B1A5ABA28B7}"/>
              </a:ext>
            </a:extLst>
          </p:cNvPr>
          <p:cNvPicPr/>
          <p:nvPr userDrawn="1"/>
        </p:nvPicPr>
        <p:blipFill>
          <a:blip r:embed="rId2" cstate="print"/>
          <a:stretch>
            <a:fillRect/>
          </a:stretch>
        </p:blipFill>
        <p:spPr>
          <a:xfrm>
            <a:off x="0" y="0"/>
            <a:ext cx="9143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bg object 16">
            <a:extLst>
              <a:ext uri="{FF2B5EF4-FFF2-40B4-BE49-F238E27FC236}">
                <a16:creationId xmlns:a16="http://schemas.microsoft.com/office/drawing/2014/main" id="{3A7C7504-30F7-2294-D0B7-8FFCC37B198F}"/>
              </a:ext>
            </a:extLst>
          </p:cNvPr>
          <p:cNvPicPr/>
          <p:nvPr userDrawn="1"/>
        </p:nvPicPr>
        <p:blipFill>
          <a:blip r:embed="rId2" cstate="print"/>
          <a:stretch>
            <a:fillRect/>
          </a:stretch>
        </p:blipFill>
        <p:spPr>
          <a:xfrm>
            <a:off x="0" y="1"/>
            <a:ext cx="9143999" cy="6857999"/>
          </a:xfrm>
          <a:prstGeom prst="rect">
            <a:avLst/>
          </a:prstGeom>
        </p:spPr>
      </p:pic>
      <p:sp>
        <p:nvSpPr>
          <p:cNvPr id="9" name="Holder 3">
            <a:extLst>
              <a:ext uri="{FF2B5EF4-FFF2-40B4-BE49-F238E27FC236}">
                <a16:creationId xmlns:a16="http://schemas.microsoft.com/office/drawing/2014/main" id="{11F7C4D3-4E7C-98A8-944A-1A9006787A7B}"/>
              </a:ext>
            </a:extLst>
          </p:cNvPr>
          <p:cNvSpPr>
            <a:spLocks noGrp="1"/>
          </p:cNvSpPr>
          <p:nvPr>
            <p:ph idx="1"/>
          </p:nvPr>
        </p:nvSpPr>
        <p:spPr>
          <a:xfrm>
            <a:off x="2634039" y="2321520"/>
            <a:ext cx="3875920" cy="1559560"/>
          </a:xfrm>
          <a:prstGeom prst="rect">
            <a:avLst/>
          </a:prstGeom>
        </p:spPr>
        <p:txBody>
          <a:bodyPr wrap="square" lIns="0" tIns="0" rIns="0" bIns="0">
            <a:spAutoFit/>
          </a:bodyPr>
          <a:lstStyle>
            <a:lvl1pPr>
              <a:defRPr sz="3800" b="1" i="0">
                <a:solidFill>
                  <a:srgbClr val="2E3092"/>
                </a:solidFill>
                <a:latin typeface="Calibri"/>
                <a:cs typeface="Calibri"/>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E1D38BB2-CDB8-8A3A-5AD5-98BA16692CC5}"/>
              </a:ext>
            </a:extLst>
          </p:cNvPr>
          <p:cNvPicPr/>
          <p:nvPr userDrawn="1"/>
        </p:nvPicPr>
        <p:blipFill>
          <a:blip r:embed="rId2" cstate="print"/>
          <a:stretch>
            <a:fillRect/>
          </a:stretch>
        </p:blipFill>
        <p:spPr>
          <a:xfrm>
            <a:off x="536447" y="536447"/>
            <a:ext cx="8071103" cy="5803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0" y="0"/>
            <a:ext cx="560831"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642BB5E-AC44-B89B-4F65-233A98C24D18}"/>
              </a:ext>
            </a:extLst>
          </p:cNvPr>
          <p:cNvPicPr>
            <a:picLocks noChangeAspect="1"/>
          </p:cNvPicPr>
          <p:nvPr userDrawn="1"/>
        </p:nvPicPr>
        <p:blipFill>
          <a:blip r:embed="rId2"/>
          <a:stretch>
            <a:fillRect/>
          </a:stretch>
        </p:blipFill>
        <p:spPr>
          <a:xfrm>
            <a:off x="0" y="6321552"/>
            <a:ext cx="9144000" cy="536448"/>
          </a:xfrm>
          <a:prstGeom prst="rect">
            <a:avLst/>
          </a:prstGeom>
        </p:spPr>
      </p:pic>
    </p:spTree>
    <p:extLst>
      <p:ext uri="{BB962C8B-B14F-4D97-AF65-F5344CB8AC3E}">
        <p14:creationId xmlns:p14="http://schemas.microsoft.com/office/powerpoint/2010/main" val="33021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clients.sacem.fr/autorisations/evenement-sportif-occasionne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gsel.org/competitions/sports-individuels/gymnastique-artistique"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www.ugsel.org/competitions"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pic>
        <p:nvPicPr>
          <p:cNvPr id="3" name="object 3"/>
          <p:cNvPicPr/>
          <p:nvPr/>
        </p:nvPicPr>
        <p:blipFill>
          <a:blip r:embed="rId3" cstate="print"/>
          <a:stretch>
            <a:fillRect/>
          </a:stretch>
        </p:blipFill>
        <p:spPr>
          <a:xfrm>
            <a:off x="7022767" y="5800817"/>
            <a:ext cx="222681" cy="240919"/>
          </a:xfrm>
          <a:prstGeom prst="rect">
            <a:avLst/>
          </a:prstGeom>
        </p:spPr>
      </p:pic>
      <p:pic>
        <p:nvPicPr>
          <p:cNvPr id="4" name="object 4"/>
          <p:cNvPicPr/>
          <p:nvPr/>
        </p:nvPicPr>
        <p:blipFill>
          <a:blip r:embed="rId4" cstate="print"/>
          <a:stretch>
            <a:fillRect/>
          </a:stretch>
        </p:blipFill>
        <p:spPr>
          <a:xfrm>
            <a:off x="7540407" y="5798227"/>
            <a:ext cx="205270" cy="242214"/>
          </a:xfrm>
          <a:prstGeom prst="rect">
            <a:avLst/>
          </a:prstGeom>
        </p:spPr>
      </p:pic>
      <p:grpSp>
        <p:nvGrpSpPr>
          <p:cNvPr id="5" name="object 5"/>
          <p:cNvGrpSpPr/>
          <p:nvPr/>
        </p:nvGrpSpPr>
        <p:grpSpPr>
          <a:xfrm>
            <a:off x="7770687" y="5798234"/>
            <a:ext cx="417195" cy="245110"/>
            <a:chOff x="7770687" y="5798234"/>
            <a:chExt cx="417195" cy="245110"/>
          </a:xfrm>
        </p:grpSpPr>
        <p:pic>
          <p:nvPicPr>
            <p:cNvPr id="6" name="object 6"/>
            <p:cNvPicPr/>
            <p:nvPr/>
          </p:nvPicPr>
          <p:blipFill>
            <a:blip r:embed="rId5" cstate="print"/>
            <a:stretch>
              <a:fillRect/>
            </a:stretch>
          </p:blipFill>
          <p:spPr>
            <a:xfrm>
              <a:off x="8038721" y="5798234"/>
              <a:ext cx="148742" cy="243509"/>
            </a:xfrm>
            <a:prstGeom prst="rect">
              <a:avLst/>
            </a:prstGeom>
          </p:spPr>
        </p:pic>
        <p:pic>
          <p:nvPicPr>
            <p:cNvPr id="7" name="object 7"/>
            <p:cNvPicPr/>
            <p:nvPr/>
          </p:nvPicPr>
          <p:blipFill>
            <a:blip r:embed="rId6" cstate="print"/>
            <a:stretch>
              <a:fillRect/>
            </a:stretch>
          </p:blipFill>
          <p:spPr>
            <a:xfrm>
              <a:off x="7770687" y="5799536"/>
              <a:ext cx="238645" cy="243497"/>
            </a:xfrm>
            <a:prstGeom prst="rect">
              <a:avLst/>
            </a:prstGeom>
          </p:spPr>
        </p:pic>
      </p:grpSp>
      <p:pic>
        <p:nvPicPr>
          <p:cNvPr id="8" name="object 8"/>
          <p:cNvPicPr/>
          <p:nvPr/>
        </p:nvPicPr>
        <p:blipFill>
          <a:blip r:embed="rId7" cstate="print"/>
          <a:stretch>
            <a:fillRect/>
          </a:stretch>
        </p:blipFill>
        <p:spPr>
          <a:xfrm>
            <a:off x="7273211" y="5798241"/>
            <a:ext cx="247497" cy="242849"/>
          </a:xfrm>
          <a:prstGeom prst="rect">
            <a:avLst/>
          </a:prstGeom>
        </p:spPr>
      </p:pic>
      <p:grpSp>
        <p:nvGrpSpPr>
          <p:cNvPr id="9" name="object 9"/>
          <p:cNvGrpSpPr/>
          <p:nvPr/>
        </p:nvGrpSpPr>
        <p:grpSpPr>
          <a:xfrm>
            <a:off x="7060844" y="5026637"/>
            <a:ext cx="1063625" cy="652780"/>
            <a:chOff x="7060844" y="5026637"/>
            <a:chExt cx="1063625" cy="652780"/>
          </a:xfrm>
        </p:grpSpPr>
        <p:sp>
          <p:nvSpPr>
            <p:cNvPr id="10" name="object 10"/>
            <p:cNvSpPr/>
            <p:nvPr/>
          </p:nvSpPr>
          <p:spPr>
            <a:xfrm>
              <a:off x="7305535" y="5026647"/>
              <a:ext cx="603885" cy="640080"/>
            </a:xfrm>
            <a:custGeom>
              <a:avLst/>
              <a:gdLst/>
              <a:ahLst/>
              <a:cxnLst/>
              <a:rect l="l" t="t" r="r" b="b"/>
              <a:pathLst>
                <a:path w="603884" h="640079">
                  <a:moveTo>
                    <a:pt x="240182" y="420420"/>
                  </a:moveTo>
                  <a:lnTo>
                    <a:pt x="238963" y="371589"/>
                  </a:lnTo>
                  <a:lnTo>
                    <a:pt x="234276" y="323570"/>
                  </a:lnTo>
                  <a:lnTo>
                    <a:pt x="226136" y="276860"/>
                  </a:lnTo>
                  <a:lnTo>
                    <a:pt x="214553" y="231965"/>
                  </a:lnTo>
                  <a:lnTo>
                    <a:pt x="199555" y="189369"/>
                  </a:lnTo>
                  <a:lnTo>
                    <a:pt x="181152" y="149567"/>
                  </a:lnTo>
                  <a:lnTo>
                    <a:pt x="159385" y="113055"/>
                  </a:lnTo>
                  <a:lnTo>
                    <a:pt x="134264" y="80327"/>
                  </a:lnTo>
                  <a:lnTo>
                    <a:pt x="105803" y="51879"/>
                  </a:lnTo>
                  <a:lnTo>
                    <a:pt x="74041" y="28206"/>
                  </a:lnTo>
                  <a:lnTo>
                    <a:pt x="17462" y="1854"/>
                  </a:lnTo>
                  <a:lnTo>
                    <a:pt x="0" y="0"/>
                  </a:lnTo>
                  <a:lnTo>
                    <a:pt x="4394" y="12649"/>
                  </a:lnTo>
                  <a:lnTo>
                    <a:pt x="27419" y="39560"/>
                  </a:lnTo>
                  <a:lnTo>
                    <a:pt x="49898" y="67665"/>
                  </a:lnTo>
                  <a:lnTo>
                    <a:pt x="92252" y="129832"/>
                  </a:lnTo>
                  <a:lnTo>
                    <a:pt x="111645" y="165087"/>
                  </a:lnTo>
                  <a:lnTo>
                    <a:pt x="129501" y="203885"/>
                  </a:lnTo>
                  <a:lnTo>
                    <a:pt x="145605" y="246837"/>
                  </a:lnTo>
                  <a:lnTo>
                    <a:pt x="159702" y="294525"/>
                  </a:lnTo>
                  <a:lnTo>
                    <a:pt x="171526" y="347535"/>
                  </a:lnTo>
                  <a:lnTo>
                    <a:pt x="180873" y="406463"/>
                  </a:lnTo>
                  <a:lnTo>
                    <a:pt x="187464" y="471893"/>
                  </a:lnTo>
                  <a:lnTo>
                    <a:pt x="191071" y="544410"/>
                  </a:lnTo>
                  <a:lnTo>
                    <a:pt x="191452" y="624611"/>
                  </a:lnTo>
                  <a:lnTo>
                    <a:pt x="192989" y="638594"/>
                  </a:lnTo>
                  <a:lnTo>
                    <a:pt x="222745" y="566889"/>
                  </a:lnTo>
                  <a:lnTo>
                    <a:pt x="232092" y="518566"/>
                  </a:lnTo>
                  <a:lnTo>
                    <a:pt x="237896" y="469582"/>
                  </a:lnTo>
                  <a:lnTo>
                    <a:pt x="240182" y="420420"/>
                  </a:lnTo>
                  <a:close/>
                </a:path>
                <a:path w="603884" h="640079">
                  <a:moveTo>
                    <a:pt x="603516" y="41833"/>
                  </a:moveTo>
                  <a:lnTo>
                    <a:pt x="597687" y="37033"/>
                  </a:lnTo>
                  <a:lnTo>
                    <a:pt x="581837" y="37477"/>
                  </a:lnTo>
                  <a:lnTo>
                    <a:pt x="567829" y="39573"/>
                  </a:lnTo>
                  <a:lnTo>
                    <a:pt x="510743" y="54127"/>
                  </a:lnTo>
                  <a:lnTo>
                    <a:pt x="461340" y="74231"/>
                  </a:lnTo>
                  <a:lnTo>
                    <a:pt x="419138" y="99225"/>
                  </a:lnTo>
                  <a:lnTo>
                    <a:pt x="383641" y="128435"/>
                  </a:lnTo>
                  <a:lnTo>
                    <a:pt x="354355" y="161213"/>
                  </a:lnTo>
                  <a:lnTo>
                    <a:pt x="330796" y="196888"/>
                  </a:lnTo>
                  <a:lnTo>
                    <a:pt x="312483" y="234784"/>
                  </a:lnTo>
                  <a:lnTo>
                    <a:pt x="298907" y="274256"/>
                  </a:lnTo>
                  <a:lnTo>
                    <a:pt x="289598" y="314617"/>
                  </a:lnTo>
                  <a:lnTo>
                    <a:pt x="284048" y="355219"/>
                  </a:lnTo>
                  <a:lnTo>
                    <a:pt x="281774" y="395389"/>
                  </a:lnTo>
                  <a:lnTo>
                    <a:pt x="282282" y="434479"/>
                  </a:lnTo>
                  <a:lnTo>
                    <a:pt x="289712" y="506704"/>
                  </a:lnTo>
                  <a:lnTo>
                    <a:pt x="302412" y="566585"/>
                  </a:lnTo>
                  <a:lnTo>
                    <a:pt x="305562" y="572871"/>
                  </a:lnTo>
                  <a:lnTo>
                    <a:pt x="308914" y="570865"/>
                  </a:lnTo>
                  <a:lnTo>
                    <a:pt x="312051" y="561251"/>
                  </a:lnTo>
                  <a:lnTo>
                    <a:pt x="314502" y="544741"/>
                  </a:lnTo>
                  <a:lnTo>
                    <a:pt x="322668" y="482193"/>
                  </a:lnTo>
                  <a:lnTo>
                    <a:pt x="333095" y="424929"/>
                  </a:lnTo>
                  <a:lnTo>
                    <a:pt x="345871" y="372529"/>
                  </a:lnTo>
                  <a:lnTo>
                    <a:pt x="361149" y="324624"/>
                  </a:lnTo>
                  <a:lnTo>
                    <a:pt x="379031" y="280797"/>
                  </a:lnTo>
                  <a:lnTo>
                    <a:pt x="399656" y="240665"/>
                  </a:lnTo>
                  <a:lnTo>
                    <a:pt x="423125" y="203835"/>
                  </a:lnTo>
                  <a:lnTo>
                    <a:pt x="449567" y="169913"/>
                  </a:lnTo>
                  <a:lnTo>
                    <a:pt x="479107" y="138518"/>
                  </a:lnTo>
                  <a:lnTo>
                    <a:pt x="511860" y="109232"/>
                  </a:lnTo>
                  <a:lnTo>
                    <a:pt x="547941" y="81673"/>
                  </a:lnTo>
                  <a:lnTo>
                    <a:pt x="587489" y="55448"/>
                  </a:lnTo>
                  <a:lnTo>
                    <a:pt x="603516" y="41833"/>
                  </a:lnTo>
                  <a:close/>
                </a:path>
              </a:pathLst>
            </a:custGeom>
            <a:solidFill>
              <a:srgbClr val="F2BE19"/>
            </a:solidFill>
          </p:spPr>
          <p:txBody>
            <a:bodyPr wrap="square" lIns="0" tIns="0" rIns="0" bIns="0" rtlCol="0"/>
            <a:lstStyle/>
            <a:p>
              <a:endParaRPr/>
            </a:p>
          </p:txBody>
        </p:sp>
        <p:sp>
          <p:nvSpPr>
            <p:cNvPr id="11" name="object 11"/>
            <p:cNvSpPr/>
            <p:nvPr/>
          </p:nvSpPr>
          <p:spPr>
            <a:xfrm>
              <a:off x="7686065" y="5267270"/>
              <a:ext cx="438784" cy="412115"/>
            </a:xfrm>
            <a:custGeom>
              <a:avLst/>
              <a:gdLst/>
              <a:ahLst/>
              <a:cxnLst/>
              <a:rect l="l" t="t" r="r" b="b"/>
              <a:pathLst>
                <a:path w="438784" h="412114">
                  <a:moveTo>
                    <a:pt x="389648" y="0"/>
                  </a:moveTo>
                  <a:lnTo>
                    <a:pt x="327641" y="3599"/>
                  </a:lnTo>
                  <a:lnTo>
                    <a:pt x="272376" y="13887"/>
                  </a:lnTo>
                  <a:lnTo>
                    <a:pt x="223486" y="30093"/>
                  </a:lnTo>
                  <a:lnTo>
                    <a:pt x="180603" y="51451"/>
                  </a:lnTo>
                  <a:lnTo>
                    <a:pt x="143359" y="77192"/>
                  </a:lnTo>
                  <a:lnTo>
                    <a:pt x="111384" y="106547"/>
                  </a:lnTo>
                  <a:lnTo>
                    <a:pt x="84312" y="138749"/>
                  </a:lnTo>
                  <a:lnTo>
                    <a:pt x="61774" y="173030"/>
                  </a:lnTo>
                  <a:lnTo>
                    <a:pt x="43401" y="208620"/>
                  </a:lnTo>
                  <a:lnTo>
                    <a:pt x="28827" y="244752"/>
                  </a:lnTo>
                  <a:lnTo>
                    <a:pt x="9599" y="315569"/>
                  </a:lnTo>
                  <a:lnTo>
                    <a:pt x="1145" y="379335"/>
                  </a:lnTo>
                  <a:lnTo>
                    <a:pt x="0" y="410083"/>
                  </a:lnTo>
                  <a:lnTo>
                    <a:pt x="4229" y="412076"/>
                  </a:lnTo>
                  <a:lnTo>
                    <a:pt x="12065" y="401561"/>
                  </a:lnTo>
                  <a:lnTo>
                    <a:pt x="17551" y="390144"/>
                  </a:lnTo>
                  <a:lnTo>
                    <a:pt x="45911" y="329741"/>
                  </a:lnTo>
                  <a:lnTo>
                    <a:pt x="74748" y="276452"/>
                  </a:lnTo>
                  <a:lnTo>
                    <a:pt x="104401" y="229692"/>
                  </a:lnTo>
                  <a:lnTo>
                    <a:pt x="135212" y="188880"/>
                  </a:lnTo>
                  <a:lnTo>
                    <a:pt x="167520" y="153432"/>
                  </a:lnTo>
                  <a:lnTo>
                    <a:pt x="201665" y="122765"/>
                  </a:lnTo>
                  <a:lnTo>
                    <a:pt x="237989" y="96296"/>
                  </a:lnTo>
                  <a:lnTo>
                    <a:pt x="276832" y="73442"/>
                  </a:lnTo>
                  <a:lnTo>
                    <a:pt x="318533" y="53619"/>
                  </a:lnTo>
                  <a:lnTo>
                    <a:pt x="363433" y="36246"/>
                  </a:lnTo>
                  <a:lnTo>
                    <a:pt x="411873" y="20739"/>
                  </a:lnTo>
                  <a:lnTo>
                    <a:pt x="432050" y="13093"/>
                  </a:lnTo>
                  <a:lnTo>
                    <a:pt x="438340" y="7110"/>
                  </a:lnTo>
                  <a:lnTo>
                    <a:pt x="435162" y="3049"/>
                  </a:lnTo>
                  <a:lnTo>
                    <a:pt x="426935" y="1168"/>
                  </a:lnTo>
                  <a:lnTo>
                    <a:pt x="416327" y="455"/>
                  </a:lnTo>
                  <a:lnTo>
                    <a:pt x="407854" y="112"/>
                  </a:lnTo>
                  <a:lnTo>
                    <a:pt x="399600" y="5"/>
                  </a:lnTo>
                  <a:lnTo>
                    <a:pt x="389648" y="0"/>
                  </a:lnTo>
                  <a:close/>
                </a:path>
              </a:pathLst>
            </a:custGeom>
            <a:solidFill>
              <a:srgbClr val="F15A29"/>
            </a:solidFill>
          </p:spPr>
          <p:txBody>
            <a:bodyPr wrap="square" lIns="0" tIns="0" rIns="0" bIns="0" rtlCol="0"/>
            <a:lstStyle/>
            <a:p>
              <a:endParaRPr/>
            </a:p>
          </p:txBody>
        </p:sp>
        <p:sp>
          <p:nvSpPr>
            <p:cNvPr id="12" name="object 12"/>
            <p:cNvSpPr/>
            <p:nvPr/>
          </p:nvSpPr>
          <p:spPr>
            <a:xfrm>
              <a:off x="7060844" y="5220091"/>
              <a:ext cx="349885" cy="392430"/>
            </a:xfrm>
            <a:custGeom>
              <a:avLst/>
              <a:gdLst/>
              <a:ahLst/>
              <a:cxnLst/>
              <a:rect l="l" t="t" r="r" b="b"/>
              <a:pathLst>
                <a:path w="349884" h="392429">
                  <a:moveTo>
                    <a:pt x="65797" y="0"/>
                  </a:moveTo>
                  <a:lnTo>
                    <a:pt x="34271" y="737"/>
                  </a:lnTo>
                  <a:lnTo>
                    <a:pt x="11358" y="3559"/>
                  </a:lnTo>
                  <a:lnTo>
                    <a:pt x="0" y="7633"/>
                  </a:lnTo>
                  <a:lnTo>
                    <a:pt x="3135" y="12128"/>
                  </a:lnTo>
                  <a:lnTo>
                    <a:pt x="33209" y="22176"/>
                  </a:lnTo>
                  <a:lnTo>
                    <a:pt x="58248" y="32181"/>
                  </a:lnTo>
                  <a:lnTo>
                    <a:pt x="122150" y="67538"/>
                  </a:lnTo>
                  <a:lnTo>
                    <a:pt x="158538" y="95045"/>
                  </a:lnTo>
                  <a:lnTo>
                    <a:pt x="196237" y="130541"/>
                  </a:lnTo>
                  <a:lnTo>
                    <a:pt x="234008" y="175104"/>
                  </a:lnTo>
                  <a:lnTo>
                    <a:pt x="270615" y="229810"/>
                  </a:lnTo>
                  <a:lnTo>
                    <a:pt x="304822" y="295738"/>
                  </a:lnTo>
                  <a:lnTo>
                    <a:pt x="335393" y="373964"/>
                  </a:lnTo>
                  <a:lnTo>
                    <a:pt x="343837" y="392181"/>
                  </a:lnTo>
                  <a:lnTo>
                    <a:pt x="348301" y="389734"/>
                  </a:lnTo>
                  <a:lnTo>
                    <a:pt x="349714" y="375157"/>
                  </a:lnTo>
                  <a:lnTo>
                    <a:pt x="349007" y="356984"/>
                  </a:lnTo>
                  <a:lnTo>
                    <a:pt x="341424" y="301777"/>
                  </a:lnTo>
                  <a:lnTo>
                    <a:pt x="328678" y="250007"/>
                  </a:lnTo>
                  <a:lnTo>
                    <a:pt x="311279" y="202043"/>
                  </a:lnTo>
                  <a:lnTo>
                    <a:pt x="289738" y="158258"/>
                  </a:lnTo>
                  <a:lnTo>
                    <a:pt x="264564" y="119024"/>
                  </a:lnTo>
                  <a:lnTo>
                    <a:pt x="236267" y="84712"/>
                  </a:lnTo>
                  <a:lnTo>
                    <a:pt x="205358" y="55695"/>
                  </a:lnTo>
                  <a:lnTo>
                    <a:pt x="172347" y="32343"/>
                  </a:lnTo>
                  <a:lnTo>
                    <a:pt x="137742" y="15029"/>
                  </a:lnTo>
                  <a:lnTo>
                    <a:pt x="102056" y="4124"/>
                  </a:lnTo>
                  <a:lnTo>
                    <a:pt x="65797" y="0"/>
                  </a:lnTo>
                  <a:close/>
                </a:path>
              </a:pathLst>
            </a:custGeom>
            <a:solidFill>
              <a:srgbClr val="00BAD5"/>
            </a:solidFill>
          </p:spPr>
          <p:txBody>
            <a:bodyPr wrap="square" lIns="0" tIns="0" rIns="0" bIns="0" rtlCol="0"/>
            <a:lstStyle/>
            <a:p>
              <a:endParaRPr/>
            </a:p>
          </p:txBody>
        </p:sp>
        <p:pic>
          <p:nvPicPr>
            <p:cNvPr id="13" name="object 13"/>
            <p:cNvPicPr/>
            <p:nvPr/>
          </p:nvPicPr>
          <p:blipFill>
            <a:blip cstate="print"/>
            <a:stretch>
              <a:fillRect/>
            </a:stretch>
          </p:blipFill>
          <p:spPr>
            <a:xfrm>
              <a:off x="7551149" y="5040014"/>
              <a:ext cx="97004" cy="120776"/>
            </a:xfrm>
            <a:prstGeom prst="rect">
              <a:avLst/>
            </a:prstGeom>
          </p:spPr>
        </p:pic>
        <p:pic>
          <p:nvPicPr>
            <p:cNvPr id="14" name="object 14"/>
            <p:cNvPicPr/>
            <p:nvPr/>
          </p:nvPicPr>
          <p:blipFill>
            <a:blip r:embed="rId8" cstate="print"/>
            <a:stretch>
              <a:fillRect/>
            </a:stretch>
          </p:blipFill>
          <p:spPr>
            <a:xfrm>
              <a:off x="7784131" y="5186257"/>
              <a:ext cx="105295" cy="116069"/>
            </a:xfrm>
            <a:prstGeom prst="rect">
              <a:avLst/>
            </a:prstGeom>
          </p:spPr>
        </p:pic>
        <p:pic>
          <p:nvPicPr>
            <p:cNvPr id="15" name="object 15"/>
            <p:cNvPicPr/>
            <p:nvPr/>
          </p:nvPicPr>
          <p:blipFill>
            <a:blip r:embed="rId9" cstate="print"/>
            <a:stretch>
              <a:fillRect/>
            </a:stretch>
          </p:blipFill>
          <p:spPr>
            <a:xfrm>
              <a:off x="7256826" y="5141448"/>
              <a:ext cx="99885" cy="118746"/>
            </a:xfrm>
            <a:prstGeom prst="rect">
              <a:avLst/>
            </a:prstGeom>
          </p:spPr>
        </p:pic>
      </p:grpSp>
      <p:pic>
        <p:nvPicPr>
          <p:cNvPr id="16" name="object 16"/>
          <p:cNvPicPr/>
          <p:nvPr/>
        </p:nvPicPr>
        <p:blipFill>
          <a:blip r:embed="rId10" cstate="print"/>
          <a:stretch>
            <a:fillRect/>
          </a:stretch>
        </p:blipFill>
        <p:spPr>
          <a:xfrm>
            <a:off x="6631646" y="6161873"/>
            <a:ext cx="1925365" cy="327705"/>
          </a:xfrm>
          <a:prstGeom prst="rect">
            <a:avLst/>
          </a:prstGeom>
        </p:spPr>
      </p:pic>
      <p:sp>
        <p:nvSpPr>
          <p:cNvPr id="17" name="object 17"/>
          <p:cNvSpPr/>
          <p:nvPr/>
        </p:nvSpPr>
        <p:spPr>
          <a:xfrm>
            <a:off x="1872000" y="953999"/>
            <a:ext cx="0" cy="1782445"/>
          </a:xfrm>
          <a:custGeom>
            <a:avLst/>
            <a:gdLst/>
            <a:ahLst/>
            <a:cxnLst/>
            <a:rect l="l" t="t" r="r" b="b"/>
            <a:pathLst>
              <a:path h="1782445">
                <a:moveTo>
                  <a:pt x="0" y="0"/>
                </a:moveTo>
                <a:lnTo>
                  <a:pt x="0" y="178200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2075299" y="814299"/>
            <a:ext cx="5302885" cy="1263295"/>
          </a:xfrm>
          <a:prstGeom prst="rect">
            <a:avLst/>
          </a:prstGeom>
        </p:spPr>
        <p:txBody>
          <a:bodyPr vert="horz" wrap="square" lIns="0" tIns="104140" rIns="0" bIns="0" rtlCol="0">
            <a:spAutoFit/>
          </a:bodyPr>
          <a:lstStyle/>
          <a:p>
            <a:pPr marL="12700" marR="5080">
              <a:lnSpc>
                <a:spcPts val="4100"/>
              </a:lnSpc>
              <a:spcBef>
                <a:spcPts val="820"/>
              </a:spcBef>
            </a:pPr>
            <a:r>
              <a:rPr lang="fr-FR" sz="4000" b="1" cap="small" dirty="0">
                <a:solidFill>
                  <a:srgbClr val="FFFFFF"/>
                </a:solidFill>
                <a:latin typeface="Calibri"/>
                <a:cs typeface="Calibri"/>
              </a:rPr>
              <a:t>Guide de l’organisateur</a:t>
            </a:r>
          </a:p>
          <a:p>
            <a:pPr marL="12700" marR="5080" algn="l">
              <a:lnSpc>
                <a:spcPts val="4100"/>
              </a:lnSpc>
              <a:spcBef>
                <a:spcPts val="820"/>
              </a:spcBef>
            </a:pPr>
            <a:r>
              <a:rPr lang="fr-FR" sz="4000" b="1" dirty="0">
                <a:solidFill>
                  <a:srgbClr val="FFFFFF"/>
                </a:solidFill>
                <a:latin typeface="Calibri"/>
                <a:cs typeface="Calibri"/>
              </a:rPr>
              <a:t> Championnat National </a:t>
            </a:r>
            <a:endParaRPr sz="4000" dirty="0">
              <a:latin typeface="Calibri"/>
              <a:cs typeface="Calibri"/>
            </a:endParaRPr>
          </a:p>
        </p:txBody>
      </p:sp>
      <p:sp>
        <p:nvSpPr>
          <p:cNvPr id="19" name="object 19"/>
          <p:cNvSpPr txBox="1"/>
          <p:nvPr/>
        </p:nvSpPr>
        <p:spPr>
          <a:xfrm>
            <a:off x="1872000" y="2819996"/>
            <a:ext cx="4759646" cy="423193"/>
          </a:xfrm>
          <a:prstGeom prst="rect">
            <a:avLst/>
          </a:prstGeom>
          <a:solidFill>
            <a:srgbClr val="FFFFFF"/>
          </a:solidFill>
        </p:spPr>
        <p:txBody>
          <a:bodyPr vert="horz" wrap="square" lIns="0" tIns="0" rIns="0" bIns="0" rtlCol="0">
            <a:spAutoFit/>
          </a:bodyPr>
          <a:lstStyle/>
          <a:p>
            <a:pPr marL="225425" algn="l">
              <a:lnSpc>
                <a:spcPts val="3304"/>
              </a:lnSpc>
            </a:pPr>
            <a:r>
              <a:rPr lang="fr-FR" sz="2800" b="1" spc="-10" dirty="0">
                <a:solidFill>
                  <a:srgbClr val="2E3092"/>
                </a:solidFill>
                <a:latin typeface="Calibri"/>
                <a:cs typeface="Calibri"/>
              </a:rPr>
              <a:t>GYMNASTIQUE RYTHMIQUE</a:t>
            </a:r>
            <a:endParaRPr sz="2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6903F5F-0239-23A2-DE3E-4A4BEE7CE29E}"/>
              </a:ext>
            </a:extLst>
          </p:cNvPr>
          <p:cNvSpPr txBox="1"/>
          <p:nvPr/>
        </p:nvSpPr>
        <p:spPr>
          <a:xfrm>
            <a:off x="3128874" y="219701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2" name="object 4">
            <a:extLst>
              <a:ext uri="{FF2B5EF4-FFF2-40B4-BE49-F238E27FC236}">
                <a16:creationId xmlns:a16="http://schemas.microsoft.com/office/drawing/2014/main" id="{D69C1F53-FEDA-C940-D49A-16545644042E}"/>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
        <p:nvSpPr>
          <p:cNvPr id="5" name="object 4">
            <a:extLst>
              <a:ext uri="{FF2B5EF4-FFF2-40B4-BE49-F238E27FC236}">
                <a16:creationId xmlns:a16="http://schemas.microsoft.com/office/drawing/2014/main" id="{ECAE44FB-5B6A-3586-CC6D-5E7ED0BBA900}"/>
              </a:ext>
            </a:extLst>
          </p:cNvPr>
          <p:cNvSpPr txBox="1">
            <a:spLocks/>
          </p:cNvSpPr>
          <p:nvPr/>
        </p:nvSpPr>
        <p:spPr>
          <a:xfrm>
            <a:off x="1328617" y="818861"/>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Accueil</a:t>
            </a:r>
            <a:endParaRPr lang="fr-FR" sz="1600" b="1" dirty="0">
              <a:latin typeface="+mn-lt"/>
            </a:endParaRPr>
          </a:p>
        </p:txBody>
      </p:sp>
      <p:sp>
        <p:nvSpPr>
          <p:cNvPr id="6" name="object 7">
            <a:extLst>
              <a:ext uri="{FF2B5EF4-FFF2-40B4-BE49-F238E27FC236}">
                <a16:creationId xmlns:a16="http://schemas.microsoft.com/office/drawing/2014/main" id="{BBCA81DC-1A48-9810-0D8F-BF5B261C1FD0}"/>
              </a:ext>
            </a:extLst>
          </p:cNvPr>
          <p:cNvSpPr txBox="1"/>
          <p:nvPr/>
        </p:nvSpPr>
        <p:spPr>
          <a:xfrm>
            <a:off x="349626" y="1302960"/>
            <a:ext cx="3866237" cy="247503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Salle avec tables, chaises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Plan de situation des installations et signalétique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Horaires et différents ateliers artistiques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inscriptions administratives : tickets repas, navettes, distribution goodies, … (CO)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Vérification règlement financier (reçu)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des danseurs et vérification des licences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Pot d’accueil pour la convivialité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Animations</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
        <p:nvSpPr>
          <p:cNvPr id="7" name="ZoneTexte 6">
            <a:extLst>
              <a:ext uri="{FF2B5EF4-FFF2-40B4-BE49-F238E27FC236}">
                <a16:creationId xmlns:a16="http://schemas.microsoft.com/office/drawing/2014/main" id="{F9129FE2-0A77-FA2D-D0B6-C5B2D3F75CA4}"/>
              </a:ext>
            </a:extLst>
          </p:cNvPr>
          <p:cNvSpPr txBox="1"/>
          <p:nvPr/>
        </p:nvSpPr>
        <p:spPr>
          <a:xfrm>
            <a:off x="343923" y="4119168"/>
            <a:ext cx="3866237" cy="1384995"/>
          </a:xfrm>
          <a:prstGeom prst="rect">
            <a:avLst/>
          </a:prstGeom>
          <a:solidFill>
            <a:srgbClr val="F7C7A7"/>
          </a:solidFill>
        </p:spPr>
        <p:txBody>
          <a:bodyPr wrap="square" rtlCol="0">
            <a:spAutoFit/>
          </a:bodyPr>
          <a:lstStyle/>
          <a:p>
            <a:r>
              <a:rPr lang="fr-FR" sz="1400" b="1" dirty="0">
                <a:solidFill>
                  <a:srgbClr val="2E3092"/>
                </a:solidFill>
                <a:latin typeface="Calibri"/>
                <a:cs typeface="Calibri"/>
              </a:rPr>
              <a:t>Ce premier temps de rencontre est à soigner </a:t>
            </a:r>
            <a:r>
              <a:rPr lang="fr-FR" sz="1400" dirty="0">
                <a:solidFill>
                  <a:srgbClr val="2E3092"/>
                </a:solidFill>
                <a:latin typeface="Calibri"/>
                <a:cs typeface="Calibri"/>
              </a:rPr>
              <a:t>car il donne la tonalité générale du championnat.</a:t>
            </a:r>
          </a:p>
          <a:p>
            <a:pPr algn="just"/>
            <a:r>
              <a:rPr lang="fr-FR" sz="1400" dirty="0">
                <a:solidFill>
                  <a:srgbClr val="2E3092"/>
                </a:solidFill>
                <a:latin typeface="Calibri"/>
                <a:cs typeface="Calibri"/>
              </a:rPr>
              <a:t>Lieu agréable suffisamment grand, espace convivialité (gouter, café), nombres de personnes pour accueillir, sollicitation APEL, documentation touristique, …</a:t>
            </a:r>
          </a:p>
        </p:txBody>
      </p:sp>
      <p:sp>
        <p:nvSpPr>
          <p:cNvPr id="8" name="object 4">
            <a:extLst>
              <a:ext uri="{FF2B5EF4-FFF2-40B4-BE49-F238E27FC236}">
                <a16:creationId xmlns:a16="http://schemas.microsoft.com/office/drawing/2014/main" id="{36CE1E33-D16D-88CA-74A5-DDDA70F21509}"/>
              </a:ext>
            </a:extLst>
          </p:cNvPr>
          <p:cNvSpPr txBox="1">
            <a:spLocks/>
          </p:cNvSpPr>
          <p:nvPr/>
        </p:nvSpPr>
        <p:spPr>
          <a:xfrm>
            <a:off x="5785353" y="818861"/>
            <a:ext cx="1762760"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Temps pastoral</a:t>
            </a:r>
            <a:endParaRPr lang="fr-FR" sz="1600" b="1" dirty="0">
              <a:latin typeface="+mn-lt"/>
            </a:endParaRPr>
          </a:p>
        </p:txBody>
      </p:sp>
      <p:grpSp>
        <p:nvGrpSpPr>
          <p:cNvPr id="11" name="object 34">
            <a:extLst>
              <a:ext uri="{FF2B5EF4-FFF2-40B4-BE49-F238E27FC236}">
                <a16:creationId xmlns:a16="http://schemas.microsoft.com/office/drawing/2014/main" id="{8BDAACD9-4AEF-6753-13CD-A329B2BA20D5}"/>
              </a:ext>
            </a:extLst>
          </p:cNvPr>
          <p:cNvGrpSpPr/>
          <p:nvPr/>
        </p:nvGrpSpPr>
        <p:grpSpPr>
          <a:xfrm>
            <a:off x="694905" y="776779"/>
            <a:ext cx="387214" cy="369675"/>
            <a:chOff x="1122715" y="2559591"/>
            <a:chExt cx="374849" cy="378475"/>
          </a:xfrm>
        </p:grpSpPr>
        <p:sp>
          <p:nvSpPr>
            <p:cNvPr id="12" name="object 35">
              <a:extLst>
                <a:ext uri="{FF2B5EF4-FFF2-40B4-BE49-F238E27FC236}">
                  <a16:creationId xmlns:a16="http://schemas.microsoft.com/office/drawing/2014/main" id="{2F3108E9-6561-128D-0BC8-11C29E9D1D0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3" name="object 36">
              <a:extLst>
                <a:ext uri="{FF2B5EF4-FFF2-40B4-BE49-F238E27FC236}">
                  <a16:creationId xmlns:a16="http://schemas.microsoft.com/office/drawing/2014/main" id="{A9214100-D70F-CAFD-ECF1-D0C4DA6A5630}"/>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4" name="object 37">
              <a:extLst>
                <a:ext uri="{FF2B5EF4-FFF2-40B4-BE49-F238E27FC236}">
                  <a16:creationId xmlns:a16="http://schemas.microsoft.com/office/drawing/2014/main" id="{8E3C3F1A-466A-2283-194E-09962CE04B5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5" name="object 34">
            <a:extLst>
              <a:ext uri="{FF2B5EF4-FFF2-40B4-BE49-F238E27FC236}">
                <a16:creationId xmlns:a16="http://schemas.microsoft.com/office/drawing/2014/main" id="{EA81CC4D-B40E-652A-0DEF-7A9655AC33CF}"/>
              </a:ext>
            </a:extLst>
          </p:cNvPr>
          <p:cNvGrpSpPr/>
          <p:nvPr/>
        </p:nvGrpSpPr>
        <p:grpSpPr>
          <a:xfrm>
            <a:off x="5156992" y="773402"/>
            <a:ext cx="387214" cy="369675"/>
            <a:chOff x="1122715" y="2559591"/>
            <a:chExt cx="374849" cy="378475"/>
          </a:xfrm>
        </p:grpSpPr>
        <p:sp>
          <p:nvSpPr>
            <p:cNvPr id="16" name="object 35">
              <a:extLst>
                <a:ext uri="{FF2B5EF4-FFF2-40B4-BE49-F238E27FC236}">
                  <a16:creationId xmlns:a16="http://schemas.microsoft.com/office/drawing/2014/main" id="{B8934A1C-1AB3-DB6B-57EB-A914EF121D7B}"/>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7" name="object 36">
              <a:extLst>
                <a:ext uri="{FF2B5EF4-FFF2-40B4-BE49-F238E27FC236}">
                  <a16:creationId xmlns:a16="http://schemas.microsoft.com/office/drawing/2014/main" id="{2103B8B6-491A-6A17-78BA-0D45A01A730D}"/>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8" name="object 37">
              <a:extLst>
                <a:ext uri="{FF2B5EF4-FFF2-40B4-BE49-F238E27FC236}">
                  <a16:creationId xmlns:a16="http://schemas.microsoft.com/office/drawing/2014/main" id="{035BF856-3C8D-2EB6-118A-11FE8560C44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cxnSp>
        <p:nvCxnSpPr>
          <p:cNvPr id="3" name="Connecteur droit 2">
            <a:extLst>
              <a:ext uri="{FF2B5EF4-FFF2-40B4-BE49-F238E27FC236}">
                <a16:creationId xmlns:a16="http://schemas.microsoft.com/office/drawing/2014/main" id="{8B5E5501-0BCB-2FB3-E129-DAA5CAB0156A}"/>
              </a:ext>
            </a:extLst>
          </p:cNvPr>
          <p:cNvCxnSpPr>
            <a:cxnSpLocks/>
          </p:cNvCxnSpPr>
          <p:nvPr/>
        </p:nvCxnSpPr>
        <p:spPr>
          <a:xfrm>
            <a:off x="4577540" y="814553"/>
            <a:ext cx="0" cy="29379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AD5CBA23-7BC9-B978-334D-E821DFF9E796}"/>
              </a:ext>
            </a:extLst>
          </p:cNvPr>
          <p:cNvSpPr txBox="1"/>
          <p:nvPr/>
        </p:nvSpPr>
        <p:spPr>
          <a:xfrm>
            <a:off x="4928137" y="1402987"/>
            <a:ext cx="3866237" cy="245964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Un temps pastoral devra être prévu dans toute organisation d'un championnat national.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commission pastorale est responsable du contenu et de l'organisation du temps pastoral spécifique mais peut s'appuyer sur le projet d'animation pastorale de l’</a:t>
            </a:r>
            <a:r>
              <a:rPr lang="fr-FR" sz="1200" dirty="0" err="1">
                <a:solidFill>
                  <a:srgbClr val="2E3092"/>
                </a:solidFill>
                <a:latin typeface="Calibri"/>
                <a:cs typeface="Calibri"/>
              </a:rPr>
              <a:t>Ugsel</a:t>
            </a:r>
            <a:r>
              <a:rPr lang="fr-FR" sz="1200" dirty="0">
                <a:solidFill>
                  <a:srgbClr val="2E3092"/>
                </a:solidFill>
                <a:latin typeface="Calibri"/>
                <a:cs typeface="Calibri"/>
              </a:rPr>
              <a:t> et sur les contenus proposés par le site "Eglise et Sport" tout en travaillant en lien avec le service pastoral de la DDEC.</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Au niveau de l'organisation et de façon à avoir l'attention d'un maximum de personnes, il est préférable de la placer en début de compétition (cérémonie d’ouverture par exemple)</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Tree>
    <p:extLst>
      <p:ext uri="{BB962C8B-B14F-4D97-AF65-F5344CB8AC3E}">
        <p14:creationId xmlns:p14="http://schemas.microsoft.com/office/powerpoint/2010/main" val="37603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7">
            <a:extLst>
              <a:ext uri="{FF2B5EF4-FFF2-40B4-BE49-F238E27FC236}">
                <a16:creationId xmlns:a16="http://schemas.microsoft.com/office/drawing/2014/main" id="{FEB7F9FF-0BE7-17A7-6E69-8572750C24AC}"/>
              </a:ext>
            </a:extLst>
          </p:cNvPr>
          <p:cNvSpPr txBox="1"/>
          <p:nvPr/>
        </p:nvSpPr>
        <p:spPr>
          <a:xfrm>
            <a:off x="3234904" y="1519528"/>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Remise des récompenses / remise de trophée à la ville.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Marseillaise </a:t>
            </a:r>
          </a:p>
        </p:txBody>
      </p:sp>
      <p:sp>
        <p:nvSpPr>
          <p:cNvPr id="4" name="object 5">
            <a:extLst>
              <a:ext uri="{FF2B5EF4-FFF2-40B4-BE49-F238E27FC236}">
                <a16:creationId xmlns:a16="http://schemas.microsoft.com/office/drawing/2014/main" id="{A6903F5F-0239-23A2-DE3E-4A4BEE7CE29E}"/>
              </a:ext>
            </a:extLst>
          </p:cNvPr>
          <p:cNvSpPr txBox="1"/>
          <p:nvPr/>
        </p:nvSpPr>
        <p:spPr>
          <a:xfrm>
            <a:off x="3128874" y="267146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11" name="object 4">
            <a:extLst>
              <a:ext uri="{FF2B5EF4-FFF2-40B4-BE49-F238E27FC236}">
                <a16:creationId xmlns:a16="http://schemas.microsoft.com/office/drawing/2014/main" id="{CD46FC91-95D3-989C-A41D-33DD7F657F99}"/>
              </a:ext>
            </a:extLst>
          </p:cNvPr>
          <p:cNvSpPr txBox="1">
            <a:spLocks/>
          </p:cNvSpPr>
          <p:nvPr/>
        </p:nvSpPr>
        <p:spPr>
          <a:xfrm>
            <a:off x="198243" y="1130963"/>
            <a:ext cx="2674189" cy="309059"/>
          </a:xfrm>
          <a:prstGeom prst="rect">
            <a:avLst/>
          </a:prstGeom>
          <a:noFill/>
        </p:spPr>
        <p:txBody>
          <a:bodyPr vert="horz" wrap="square" lIns="0" tIns="1270" rIns="0" bIns="0" rtlCol="0" anchor="ctr" anchorCtr="1">
            <a:noAutofit/>
          </a:bodyPr>
          <a:lstStyle>
            <a:lvl1pPr>
              <a:defRPr>
                <a:latin typeface="+mj-lt"/>
                <a:ea typeface="+mj-ea"/>
                <a:cs typeface="+mj-cs"/>
              </a:defRPr>
            </a:lvl1pPr>
          </a:lstStyle>
          <a:p>
            <a:pPr algn="ctr">
              <a:spcBef>
                <a:spcPts val="10"/>
              </a:spcBef>
            </a:pPr>
            <a:r>
              <a:rPr lang="fr-FR" sz="2000" b="1" dirty="0">
                <a:solidFill>
                  <a:srgbClr val="2E3092"/>
                </a:solidFill>
              </a:rPr>
              <a:t>Cérémonie d’ouverture</a:t>
            </a:r>
            <a:endParaRPr lang="fr-FR" sz="2000" b="1" dirty="0"/>
          </a:p>
        </p:txBody>
      </p:sp>
      <p:sp>
        <p:nvSpPr>
          <p:cNvPr id="12" name="object 4">
            <a:extLst>
              <a:ext uri="{FF2B5EF4-FFF2-40B4-BE49-F238E27FC236}">
                <a16:creationId xmlns:a16="http://schemas.microsoft.com/office/drawing/2014/main" id="{2325303C-D518-F676-A232-B218BB6F3661}"/>
              </a:ext>
            </a:extLst>
          </p:cNvPr>
          <p:cNvSpPr txBox="1">
            <a:spLocks/>
          </p:cNvSpPr>
          <p:nvPr/>
        </p:nvSpPr>
        <p:spPr>
          <a:xfrm>
            <a:off x="3234938" y="1141359"/>
            <a:ext cx="2674123"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Cérémonie de clôture </a:t>
            </a:r>
            <a:endParaRPr lang="fr-FR" sz="2000" b="1" dirty="0"/>
          </a:p>
        </p:txBody>
      </p:sp>
      <p:sp>
        <p:nvSpPr>
          <p:cNvPr id="13" name="object 4">
            <a:extLst>
              <a:ext uri="{FF2B5EF4-FFF2-40B4-BE49-F238E27FC236}">
                <a16:creationId xmlns:a16="http://schemas.microsoft.com/office/drawing/2014/main" id="{52FB77DA-8719-1143-E891-866A1C524EAD}"/>
              </a:ext>
            </a:extLst>
          </p:cNvPr>
          <p:cNvSpPr txBox="1">
            <a:spLocks/>
          </p:cNvSpPr>
          <p:nvPr/>
        </p:nvSpPr>
        <p:spPr>
          <a:xfrm>
            <a:off x="6268346" y="1141359"/>
            <a:ext cx="2674189"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Autres soirées </a:t>
            </a:r>
          </a:p>
        </p:txBody>
      </p:sp>
      <p:grpSp>
        <p:nvGrpSpPr>
          <p:cNvPr id="14" name="object 34">
            <a:extLst>
              <a:ext uri="{FF2B5EF4-FFF2-40B4-BE49-F238E27FC236}">
                <a16:creationId xmlns:a16="http://schemas.microsoft.com/office/drawing/2014/main" id="{E04331B8-3989-E898-45B2-0B7E25003C55}"/>
              </a:ext>
            </a:extLst>
          </p:cNvPr>
          <p:cNvGrpSpPr/>
          <p:nvPr/>
        </p:nvGrpSpPr>
        <p:grpSpPr>
          <a:xfrm>
            <a:off x="1041111" y="594270"/>
            <a:ext cx="387214" cy="369675"/>
            <a:chOff x="1122715" y="2559591"/>
            <a:chExt cx="374849" cy="378475"/>
          </a:xfrm>
        </p:grpSpPr>
        <p:sp>
          <p:nvSpPr>
            <p:cNvPr id="15" name="object 35">
              <a:extLst>
                <a:ext uri="{FF2B5EF4-FFF2-40B4-BE49-F238E27FC236}">
                  <a16:creationId xmlns:a16="http://schemas.microsoft.com/office/drawing/2014/main" id="{00C6FCD3-2719-6469-4D6F-56ADE7956D3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6" name="object 36">
              <a:extLst>
                <a:ext uri="{FF2B5EF4-FFF2-40B4-BE49-F238E27FC236}">
                  <a16:creationId xmlns:a16="http://schemas.microsoft.com/office/drawing/2014/main" id="{D2081717-D79B-BB6F-B4CE-1B79BBBB3A0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1A13CF31-0E05-96C5-2E2A-8C6988CAAC5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9" name="object 34">
            <a:extLst>
              <a:ext uri="{FF2B5EF4-FFF2-40B4-BE49-F238E27FC236}">
                <a16:creationId xmlns:a16="http://schemas.microsoft.com/office/drawing/2014/main" id="{9874D6B0-1B84-7753-36F3-5CFC307F39BE}"/>
              </a:ext>
            </a:extLst>
          </p:cNvPr>
          <p:cNvGrpSpPr/>
          <p:nvPr/>
        </p:nvGrpSpPr>
        <p:grpSpPr>
          <a:xfrm>
            <a:off x="1048886" y="3750566"/>
            <a:ext cx="387214" cy="369675"/>
            <a:chOff x="1122715" y="2559591"/>
            <a:chExt cx="374849" cy="378475"/>
          </a:xfrm>
        </p:grpSpPr>
        <p:sp>
          <p:nvSpPr>
            <p:cNvPr id="20" name="object 35">
              <a:extLst>
                <a:ext uri="{FF2B5EF4-FFF2-40B4-BE49-F238E27FC236}">
                  <a16:creationId xmlns:a16="http://schemas.microsoft.com/office/drawing/2014/main" id="{171BA3AC-C86D-B243-126D-EA51981F2A6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1" name="object 36">
              <a:extLst>
                <a:ext uri="{FF2B5EF4-FFF2-40B4-BE49-F238E27FC236}">
                  <a16:creationId xmlns:a16="http://schemas.microsoft.com/office/drawing/2014/main" id="{29E73796-7FCA-A966-B87F-10BF097BF848}"/>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2" name="object 37">
              <a:extLst>
                <a:ext uri="{FF2B5EF4-FFF2-40B4-BE49-F238E27FC236}">
                  <a16:creationId xmlns:a16="http://schemas.microsoft.com/office/drawing/2014/main" id="{4CF9A1C5-B84A-7F61-CCAC-7CF2FE31FE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4" name="object 4">
            <a:extLst>
              <a:ext uri="{FF2B5EF4-FFF2-40B4-BE49-F238E27FC236}">
                <a16:creationId xmlns:a16="http://schemas.microsoft.com/office/drawing/2014/main" id="{DB70397D-6EB5-F23F-04F4-A2AC4622BBE8}"/>
              </a:ext>
            </a:extLst>
          </p:cNvPr>
          <p:cNvSpPr txBox="1">
            <a:spLocks/>
          </p:cNvSpPr>
          <p:nvPr/>
        </p:nvSpPr>
        <p:spPr>
          <a:xfrm>
            <a:off x="244087" y="4438412"/>
            <a:ext cx="2726735"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Sur la compétition</a:t>
            </a:r>
            <a:endParaRPr lang="fr-FR" sz="2000" b="1" dirty="0"/>
          </a:p>
        </p:txBody>
      </p:sp>
      <p:sp>
        <p:nvSpPr>
          <p:cNvPr id="25" name="object 4">
            <a:extLst>
              <a:ext uri="{FF2B5EF4-FFF2-40B4-BE49-F238E27FC236}">
                <a16:creationId xmlns:a16="http://schemas.microsoft.com/office/drawing/2014/main" id="{E48E8182-473D-E6A0-F1A0-7AFAC979133F}"/>
              </a:ext>
            </a:extLst>
          </p:cNvPr>
          <p:cNvSpPr txBox="1">
            <a:spLocks/>
          </p:cNvSpPr>
          <p:nvPr/>
        </p:nvSpPr>
        <p:spPr>
          <a:xfrm>
            <a:off x="6478531" y="4223903"/>
            <a:ext cx="2253817" cy="616836"/>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Invitation-Partenaires-Sponsors</a:t>
            </a:r>
            <a:endParaRPr lang="fr-FR" sz="2000" b="1" dirty="0"/>
          </a:p>
        </p:txBody>
      </p:sp>
      <p:sp>
        <p:nvSpPr>
          <p:cNvPr id="26" name="object 4">
            <a:extLst>
              <a:ext uri="{FF2B5EF4-FFF2-40B4-BE49-F238E27FC236}">
                <a16:creationId xmlns:a16="http://schemas.microsoft.com/office/drawing/2014/main" id="{8CABE96E-5EC3-88FC-4BBE-BD4A5F40A5F1}"/>
              </a:ext>
            </a:extLst>
          </p:cNvPr>
          <p:cNvSpPr txBox="1">
            <a:spLocks/>
          </p:cNvSpPr>
          <p:nvPr/>
        </p:nvSpPr>
        <p:spPr>
          <a:xfrm>
            <a:off x="3407344" y="4438412"/>
            <a:ext cx="232930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Réseaux sociaux</a:t>
            </a:r>
            <a:endParaRPr lang="fr-FR" sz="2000" b="1" dirty="0"/>
          </a:p>
        </p:txBody>
      </p:sp>
      <p:sp>
        <p:nvSpPr>
          <p:cNvPr id="5" name="object 7">
            <a:extLst>
              <a:ext uri="{FF2B5EF4-FFF2-40B4-BE49-F238E27FC236}">
                <a16:creationId xmlns:a16="http://schemas.microsoft.com/office/drawing/2014/main" id="{623CD7E8-7E7C-8297-8B01-4F07068054F7}"/>
              </a:ext>
            </a:extLst>
          </p:cNvPr>
          <p:cNvSpPr txBox="1"/>
          <p:nvPr/>
        </p:nvSpPr>
        <p:spPr>
          <a:xfrm>
            <a:off x="6625535" y="4731214"/>
            <a:ext cx="2157997" cy="900503"/>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endParaRPr lang="fr-FR" sz="1100" dirty="0">
              <a:solidFill>
                <a:srgbClr val="2E3092"/>
              </a:solidFill>
              <a:latin typeface="Calibri"/>
              <a:cs typeface="Calibri"/>
            </a:endParaRPr>
          </a:p>
          <a:p>
            <a:pPr>
              <a:lnSpc>
                <a:spcPct val="150000"/>
              </a:lnSpc>
              <a:spcBef>
                <a:spcPts val="100"/>
              </a:spcBef>
              <a:buClr>
                <a:srgbClr val="F4C009"/>
              </a:buClr>
            </a:pPr>
            <a:endParaRPr lang="fr-FR" sz="1200" dirty="0">
              <a:solidFill>
                <a:srgbClr val="2E3092"/>
              </a:solidFill>
              <a:latin typeface="Calibri"/>
              <a:cs typeface="Calibri"/>
            </a:endParaRPr>
          </a:p>
          <a:p>
            <a:pPr marL="12700">
              <a:lnSpc>
                <a:spcPct val="150000"/>
              </a:lnSpc>
              <a:spcBef>
                <a:spcPts val="100"/>
              </a:spcBef>
              <a:buClr>
                <a:srgbClr val="F4C009"/>
              </a:buClr>
            </a:pP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E5D0B0A6-2150-37C2-DB1A-14D3A90E0D73}"/>
              </a:ext>
            </a:extLst>
          </p:cNvPr>
          <p:cNvSpPr txBox="1">
            <a:spLocks/>
          </p:cNvSpPr>
          <p:nvPr/>
        </p:nvSpPr>
        <p:spPr>
          <a:xfrm>
            <a:off x="1607455" y="655356"/>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Animation</a:t>
            </a:r>
            <a:endParaRPr lang="fr-FR" sz="1600" b="1" dirty="0">
              <a:latin typeface="+mn-lt"/>
            </a:endParaRPr>
          </a:p>
        </p:txBody>
      </p:sp>
      <p:sp>
        <p:nvSpPr>
          <p:cNvPr id="7" name="object 7">
            <a:extLst>
              <a:ext uri="{FF2B5EF4-FFF2-40B4-BE49-F238E27FC236}">
                <a16:creationId xmlns:a16="http://schemas.microsoft.com/office/drawing/2014/main" id="{32916C51-7B29-A4BF-C660-3C4A8AA09179}"/>
              </a:ext>
            </a:extLst>
          </p:cNvPr>
          <p:cNvSpPr txBox="1"/>
          <p:nvPr/>
        </p:nvSpPr>
        <p:spPr>
          <a:xfrm>
            <a:off x="276626" y="1514574"/>
            <a:ext cx="2674189" cy="179792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Lecture « Charte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Inclure la pastorale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Construire un moment attrayant, ludique…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Utiliser, si possible, des moyens modernes de projection et de communication.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Inviter les différents acteurs</a:t>
            </a:r>
          </a:p>
        </p:txBody>
      </p:sp>
      <p:cxnSp>
        <p:nvCxnSpPr>
          <p:cNvPr id="31" name="Connecteur droit 30">
            <a:extLst>
              <a:ext uri="{FF2B5EF4-FFF2-40B4-BE49-F238E27FC236}">
                <a16:creationId xmlns:a16="http://schemas.microsoft.com/office/drawing/2014/main" id="{01676D0E-2501-E097-B377-DF308768D927}"/>
              </a:ext>
            </a:extLst>
          </p:cNvPr>
          <p:cNvCxnSpPr>
            <a:cxnSpLocks/>
          </p:cNvCxnSpPr>
          <p:nvPr/>
        </p:nvCxnSpPr>
        <p:spPr>
          <a:xfrm>
            <a:off x="6013003" y="1119146"/>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2" name="object 7">
            <a:extLst>
              <a:ext uri="{FF2B5EF4-FFF2-40B4-BE49-F238E27FC236}">
                <a16:creationId xmlns:a16="http://schemas.microsoft.com/office/drawing/2014/main" id="{663E421D-719D-085C-4C60-976937E9AC34}"/>
              </a:ext>
            </a:extLst>
          </p:cNvPr>
          <p:cNvSpPr txBox="1"/>
          <p:nvPr/>
        </p:nvSpPr>
        <p:spPr>
          <a:xfrm>
            <a:off x="6193185" y="1450418"/>
            <a:ext cx="2674189" cy="1459374"/>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Réunion Technique : organisation du lendemain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l’animation d’une autre soirée (apéritif des régions…)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Soirée festive, exemples = karaoké, spectacles, soirée récréative, gala, cinéma…</a:t>
            </a:r>
          </a:p>
        </p:txBody>
      </p:sp>
      <p:sp>
        <p:nvSpPr>
          <p:cNvPr id="36" name="object 4">
            <a:extLst>
              <a:ext uri="{FF2B5EF4-FFF2-40B4-BE49-F238E27FC236}">
                <a16:creationId xmlns:a16="http://schemas.microsoft.com/office/drawing/2014/main" id="{C94AC6CB-BDEC-32C2-65E8-5E9A6435D8A5}"/>
              </a:ext>
            </a:extLst>
          </p:cNvPr>
          <p:cNvSpPr txBox="1">
            <a:spLocks/>
          </p:cNvSpPr>
          <p:nvPr/>
        </p:nvSpPr>
        <p:spPr>
          <a:xfrm>
            <a:off x="1607454" y="3812277"/>
            <a:ext cx="2107523"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Communication</a:t>
            </a:r>
            <a:endParaRPr lang="fr-FR" sz="1600" b="1" dirty="0">
              <a:latin typeface="+mn-lt"/>
            </a:endParaRPr>
          </a:p>
        </p:txBody>
      </p:sp>
      <p:sp>
        <p:nvSpPr>
          <p:cNvPr id="37" name="object 7">
            <a:extLst>
              <a:ext uri="{FF2B5EF4-FFF2-40B4-BE49-F238E27FC236}">
                <a16:creationId xmlns:a16="http://schemas.microsoft.com/office/drawing/2014/main" id="{EDB76EC9-70E7-85EE-33A5-A513AECD6EEC}"/>
              </a:ext>
            </a:extLst>
          </p:cNvPr>
          <p:cNvSpPr txBox="1"/>
          <p:nvPr/>
        </p:nvSpPr>
        <p:spPr>
          <a:xfrm>
            <a:off x="276626" y="4805606"/>
            <a:ext cx="2674189" cy="109004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Mettre en évidence les moyens de communication </a:t>
            </a:r>
            <a:r>
              <a:rPr lang="fr-FR" sz="1200" dirty="0" err="1">
                <a:solidFill>
                  <a:srgbClr val="2E3092"/>
                </a:solidFill>
                <a:latin typeface="Calibri"/>
                <a:cs typeface="Calibri"/>
              </a:rPr>
              <a:t>Ugsel</a:t>
            </a:r>
            <a:r>
              <a:rPr lang="fr-FR" sz="1200" dirty="0">
                <a:solidFill>
                  <a:srgbClr val="2E3092"/>
                </a:solidFill>
                <a:latin typeface="Calibri"/>
                <a:cs typeface="Calibri"/>
              </a:rPr>
              <a:t> : banderoles, flammes.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Réception officielle et remerciements</a:t>
            </a:r>
          </a:p>
        </p:txBody>
      </p:sp>
      <p:sp>
        <p:nvSpPr>
          <p:cNvPr id="38" name="object 7">
            <a:extLst>
              <a:ext uri="{FF2B5EF4-FFF2-40B4-BE49-F238E27FC236}">
                <a16:creationId xmlns:a16="http://schemas.microsoft.com/office/drawing/2014/main" id="{3585F1D7-FEE6-4173-4E2E-21DF9AA7EE0F}"/>
              </a:ext>
            </a:extLst>
          </p:cNvPr>
          <p:cNvSpPr txBox="1"/>
          <p:nvPr/>
        </p:nvSpPr>
        <p:spPr>
          <a:xfrm>
            <a:off x="6268346" y="4840739"/>
            <a:ext cx="2674189" cy="13054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Invitations : responsables des collectivités, représentants des établissements, autorités civiles, chefs d’établissements, responsable du mouvement sportif en particulier ceux du sport concerné, partenaires privées, représentants du Diocèse.</a:t>
            </a:r>
          </a:p>
        </p:txBody>
      </p:sp>
      <p:sp>
        <p:nvSpPr>
          <p:cNvPr id="39" name="object 7">
            <a:extLst>
              <a:ext uri="{FF2B5EF4-FFF2-40B4-BE49-F238E27FC236}">
                <a16:creationId xmlns:a16="http://schemas.microsoft.com/office/drawing/2014/main" id="{044E74FB-2BAE-460C-1ABE-802FEE32C7FA}"/>
              </a:ext>
            </a:extLst>
          </p:cNvPr>
          <p:cNvSpPr txBox="1"/>
          <p:nvPr/>
        </p:nvSpPr>
        <p:spPr>
          <a:xfrm>
            <a:off x="3237962" y="4805606"/>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Mentionner </a:t>
            </a:r>
            <a:r>
              <a:rPr lang="fr-FR" sz="1200" dirty="0" err="1">
                <a:solidFill>
                  <a:srgbClr val="2E3092"/>
                </a:solidFill>
                <a:latin typeface="Calibri"/>
                <a:cs typeface="Calibri"/>
              </a:rPr>
              <a:t>Ugsel</a:t>
            </a:r>
            <a:r>
              <a:rPr lang="fr-FR" sz="1200" dirty="0">
                <a:solidFill>
                  <a:srgbClr val="2E3092"/>
                </a:solidFill>
                <a:latin typeface="Calibri"/>
                <a:cs typeface="Calibri"/>
              </a:rPr>
              <a:t> Nationale sur toutes les publications (tous les réseaux)</a:t>
            </a:r>
          </a:p>
        </p:txBody>
      </p:sp>
      <p:cxnSp>
        <p:nvCxnSpPr>
          <p:cNvPr id="43" name="Connecteur droit 42">
            <a:extLst>
              <a:ext uri="{FF2B5EF4-FFF2-40B4-BE49-F238E27FC236}">
                <a16:creationId xmlns:a16="http://schemas.microsoft.com/office/drawing/2014/main" id="{A1EEA649-1424-AD62-570D-756B111618B1}"/>
              </a:ext>
            </a:extLst>
          </p:cNvPr>
          <p:cNvCxnSpPr>
            <a:cxnSpLocks/>
          </p:cNvCxnSpPr>
          <p:nvPr/>
        </p:nvCxnSpPr>
        <p:spPr>
          <a:xfrm>
            <a:off x="3104594" y="1141359"/>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F63FA8D-B078-D943-D96F-9899B7481055}"/>
              </a:ext>
            </a:extLst>
          </p:cNvPr>
          <p:cNvCxnSpPr>
            <a:cxnSpLocks/>
          </p:cNvCxnSpPr>
          <p:nvPr/>
        </p:nvCxnSpPr>
        <p:spPr>
          <a:xfrm>
            <a:off x="3111308"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557BEFA-2FAC-87E9-5736-56744308B00B}"/>
              </a:ext>
            </a:extLst>
          </p:cNvPr>
          <p:cNvCxnSpPr>
            <a:cxnSpLocks/>
          </p:cNvCxnSpPr>
          <p:nvPr/>
        </p:nvCxnSpPr>
        <p:spPr>
          <a:xfrm>
            <a:off x="6006210"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46" name="object 4">
            <a:extLst>
              <a:ext uri="{FF2B5EF4-FFF2-40B4-BE49-F238E27FC236}">
                <a16:creationId xmlns:a16="http://schemas.microsoft.com/office/drawing/2014/main" id="{2A4BA3B3-AD48-BE86-30CF-5A6F431EEF22}"/>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67261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C91CFBC2-6EB1-B0F4-56E6-72FB933F7BAA}"/>
              </a:ext>
            </a:extLst>
          </p:cNvPr>
          <p:cNvSpPr txBox="1"/>
          <p:nvPr/>
        </p:nvSpPr>
        <p:spPr>
          <a:xfrm>
            <a:off x="273353" y="1152391"/>
            <a:ext cx="2492614"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avant la compétition : </a:t>
            </a:r>
            <a:endParaRPr lang="fr-FR" sz="1600" b="1" dirty="0">
              <a:solidFill>
                <a:srgbClr val="2E3092"/>
              </a:solidFill>
              <a:latin typeface="Calibri"/>
              <a:cs typeface="Calibri"/>
            </a:endParaRPr>
          </a:p>
        </p:txBody>
      </p:sp>
      <p:sp>
        <p:nvSpPr>
          <p:cNvPr id="46" name="object 7">
            <a:extLst>
              <a:ext uri="{FF2B5EF4-FFF2-40B4-BE49-F238E27FC236}">
                <a16:creationId xmlns:a16="http://schemas.microsoft.com/office/drawing/2014/main" id="{487CE877-76C8-7D45-99CF-CAE45866F1C1}"/>
              </a:ext>
            </a:extLst>
          </p:cNvPr>
          <p:cNvSpPr txBox="1"/>
          <p:nvPr/>
        </p:nvSpPr>
        <p:spPr>
          <a:xfrm>
            <a:off x="4761462" y="1151845"/>
            <a:ext cx="1078989" cy="256480"/>
          </a:xfrm>
          <a:prstGeom prst="rect">
            <a:avLst/>
          </a:prstGeom>
        </p:spPr>
        <p:txBody>
          <a:bodyPr vert="horz" wrap="square" lIns="0" tIns="12700" rIns="0" bIns="0" rtlCol="0">
            <a:spAutoFit/>
          </a:bodyPr>
          <a:lstStyle/>
          <a:p>
            <a:pPr marL="12700">
              <a:lnSpc>
                <a:spcPts val="1905"/>
              </a:lnSpc>
              <a:spcBef>
                <a:spcPts val="100"/>
              </a:spcBef>
              <a:buClr>
                <a:srgbClr val="E8532B"/>
              </a:buClr>
            </a:pPr>
            <a:r>
              <a:rPr lang="fr-FR" sz="1600" b="1" cap="all" dirty="0">
                <a:solidFill>
                  <a:srgbClr val="0BBAD6"/>
                </a:solidFill>
                <a:latin typeface="Calibri"/>
                <a:cs typeface="Calibri"/>
              </a:rPr>
              <a:t>Pendant : </a:t>
            </a:r>
            <a:endParaRPr lang="fr-FR" sz="1100" b="1" dirty="0">
              <a:solidFill>
                <a:srgbClr val="2E3092"/>
              </a:solidFill>
              <a:latin typeface="Calibri"/>
              <a:cs typeface="Calibri"/>
            </a:endParaRPr>
          </a:p>
        </p:txBody>
      </p:sp>
      <p:sp>
        <p:nvSpPr>
          <p:cNvPr id="47" name="object 7">
            <a:extLst>
              <a:ext uri="{FF2B5EF4-FFF2-40B4-BE49-F238E27FC236}">
                <a16:creationId xmlns:a16="http://schemas.microsoft.com/office/drawing/2014/main" id="{C31DB5B5-204D-6245-B58A-03CB88B64F5F}"/>
              </a:ext>
            </a:extLst>
          </p:cNvPr>
          <p:cNvSpPr txBox="1"/>
          <p:nvPr/>
        </p:nvSpPr>
        <p:spPr>
          <a:xfrm>
            <a:off x="6950176" y="1151845"/>
            <a:ext cx="1074873"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Après : </a:t>
            </a:r>
          </a:p>
        </p:txBody>
      </p:sp>
      <p:grpSp>
        <p:nvGrpSpPr>
          <p:cNvPr id="8" name="object 34">
            <a:extLst>
              <a:ext uri="{FF2B5EF4-FFF2-40B4-BE49-F238E27FC236}">
                <a16:creationId xmlns:a16="http://schemas.microsoft.com/office/drawing/2014/main" id="{A3EAA5AD-5CBE-8EDB-CCF0-EC4F376D5E08}"/>
              </a:ext>
            </a:extLst>
          </p:cNvPr>
          <p:cNvGrpSpPr/>
          <p:nvPr/>
        </p:nvGrpSpPr>
        <p:grpSpPr>
          <a:xfrm>
            <a:off x="997891" y="601847"/>
            <a:ext cx="387214" cy="369675"/>
            <a:chOff x="1122715" y="2559591"/>
            <a:chExt cx="374849" cy="378475"/>
          </a:xfrm>
        </p:grpSpPr>
        <p:sp>
          <p:nvSpPr>
            <p:cNvPr id="9" name="object 35">
              <a:extLst>
                <a:ext uri="{FF2B5EF4-FFF2-40B4-BE49-F238E27FC236}">
                  <a16:creationId xmlns:a16="http://schemas.microsoft.com/office/drawing/2014/main" id="{92BE75F2-6916-2EFC-7EDB-BECCA0B88BD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1" name="object 36">
              <a:extLst>
                <a:ext uri="{FF2B5EF4-FFF2-40B4-BE49-F238E27FC236}">
                  <a16:creationId xmlns:a16="http://schemas.microsoft.com/office/drawing/2014/main" id="{CFD2146D-D67D-CA60-F2B3-C33FDA4DA9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2" name="object 37">
              <a:extLst>
                <a:ext uri="{FF2B5EF4-FFF2-40B4-BE49-F238E27FC236}">
                  <a16:creationId xmlns:a16="http://schemas.microsoft.com/office/drawing/2014/main" id="{CCB5C616-2DF3-D167-4B59-2D574FA16B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3" name="object 34">
            <a:extLst>
              <a:ext uri="{FF2B5EF4-FFF2-40B4-BE49-F238E27FC236}">
                <a16:creationId xmlns:a16="http://schemas.microsoft.com/office/drawing/2014/main" id="{E067DF57-E48D-1F60-DB4D-295C9BA20F90}"/>
              </a:ext>
            </a:extLst>
          </p:cNvPr>
          <p:cNvGrpSpPr/>
          <p:nvPr/>
        </p:nvGrpSpPr>
        <p:grpSpPr>
          <a:xfrm>
            <a:off x="1034071" y="3893725"/>
            <a:ext cx="387214" cy="369675"/>
            <a:chOff x="1122715" y="2559591"/>
            <a:chExt cx="374849" cy="378475"/>
          </a:xfrm>
        </p:grpSpPr>
        <p:sp>
          <p:nvSpPr>
            <p:cNvPr id="14" name="object 35">
              <a:extLst>
                <a:ext uri="{FF2B5EF4-FFF2-40B4-BE49-F238E27FC236}">
                  <a16:creationId xmlns:a16="http://schemas.microsoft.com/office/drawing/2014/main" id="{ED16E1E8-DE8A-BA6B-735C-86FBF3C7535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5" name="object 36">
              <a:extLst>
                <a:ext uri="{FF2B5EF4-FFF2-40B4-BE49-F238E27FC236}">
                  <a16:creationId xmlns:a16="http://schemas.microsoft.com/office/drawing/2014/main" id="{8B523C22-648C-C344-C94B-D04A9D3F4DC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6" name="object 37">
              <a:extLst>
                <a:ext uri="{FF2B5EF4-FFF2-40B4-BE49-F238E27FC236}">
                  <a16:creationId xmlns:a16="http://schemas.microsoft.com/office/drawing/2014/main" id="{BED51C79-CBD2-96BB-C093-B5A7766DA11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17" name="object 5">
            <a:extLst>
              <a:ext uri="{FF2B5EF4-FFF2-40B4-BE49-F238E27FC236}">
                <a16:creationId xmlns:a16="http://schemas.microsoft.com/office/drawing/2014/main" id="{FC578587-ED7E-EA03-19BB-C33B98D1C5A4}"/>
              </a:ext>
            </a:extLst>
          </p:cNvPr>
          <p:cNvSpPr txBox="1"/>
          <p:nvPr/>
        </p:nvSpPr>
        <p:spPr>
          <a:xfrm>
            <a:off x="1601313" y="3949041"/>
            <a:ext cx="2329308" cy="259045"/>
          </a:xfrm>
          <a:prstGeom prst="rect">
            <a:avLst/>
          </a:prstGeom>
        </p:spPr>
        <p:txBody>
          <a:bodyPr vert="horz" wrap="square" lIns="0" tIns="12700" rIns="0" bIns="0" rtlCol="0">
            <a:spAutoFit/>
          </a:bodyPr>
          <a:lstStyle/>
          <a:p>
            <a:pPr marL="108000">
              <a:lnSpc>
                <a:spcPct val="100000"/>
              </a:lnSpc>
              <a:spcBef>
                <a:spcPts val="100"/>
              </a:spcBef>
            </a:pPr>
            <a:r>
              <a:rPr lang="fr-FR" sz="1600" b="1" dirty="0">
                <a:solidFill>
                  <a:srgbClr val="2E3092"/>
                </a:solidFill>
                <a:latin typeface="Calibri"/>
                <a:cs typeface="Calibri"/>
              </a:rPr>
              <a:t>Extra sportif</a:t>
            </a:r>
          </a:p>
        </p:txBody>
      </p:sp>
      <p:sp>
        <p:nvSpPr>
          <p:cNvPr id="18" name="object 7">
            <a:extLst>
              <a:ext uri="{FF2B5EF4-FFF2-40B4-BE49-F238E27FC236}">
                <a16:creationId xmlns:a16="http://schemas.microsoft.com/office/drawing/2014/main" id="{A4B74C0C-6886-BE5D-C7DE-2A9E6B6EDA28}"/>
              </a:ext>
            </a:extLst>
          </p:cNvPr>
          <p:cNvSpPr txBox="1"/>
          <p:nvPr/>
        </p:nvSpPr>
        <p:spPr>
          <a:xfrm>
            <a:off x="267240" y="4441684"/>
            <a:ext cx="3548081" cy="256480"/>
          </a:xfrm>
          <a:prstGeom prst="rect">
            <a:avLst/>
          </a:prstGeom>
        </p:spPr>
        <p:txBody>
          <a:bodyPr vert="horz" wrap="square" lIns="0" tIns="12700" rIns="0" bIns="0" rtlCol="0" anchor="t">
            <a:spAutoFit/>
          </a:bodyPr>
          <a:lstStyle/>
          <a:p>
            <a:pPr marL="12700">
              <a:lnSpc>
                <a:spcPts val="1905"/>
              </a:lnSpc>
              <a:spcBef>
                <a:spcPts val="100"/>
              </a:spcBef>
              <a:buClr>
                <a:srgbClr val="F4C009"/>
              </a:buClr>
            </a:pPr>
            <a:r>
              <a:rPr lang="fr-FR" sz="1600" b="1" cap="all" dirty="0">
                <a:solidFill>
                  <a:srgbClr val="0BBAD6"/>
                </a:solidFill>
                <a:latin typeface="Calibri"/>
                <a:cs typeface="Calibri"/>
              </a:rPr>
              <a:t>Restauration :</a:t>
            </a:r>
          </a:p>
        </p:txBody>
      </p:sp>
      <p:sp>
        <p:nvSpPr>
          <p:cNvPr id="19" name="object 7">
            <a:extLst>
              <a:ext uri="{FF2B5EF4-FFF2-40B4-BE49-F238E27FC236}">
                <a16:creationId xmlns:a16="http://schemas.microsoft.com/office/drawing/2014/main" id="{59E366FB-9ED3-1E23-16F7-609E8FFE2630}"/>
              </a:ext>
            </a:extLst>
          </p:cNvPr>
          <p:cNvSpPr txBox="1"/>
          <p:nvPr/>
        </p:nvSpPr>
        <p:spPr>
          <a:xfrm>
            <a:off x="4765135" y="4441684"/>
            <a:ext cx="4111625" cy="256480"/>
          </a:xfrm>
          <a:prstGeom prst="rect">
            <a:avLst/>
          </a:prstGeom>
        </p:spPr>
        <p:txBody>
          <a:bodyPr vert="horz" wrap="square" lIns="0" tIns="12700" rIns="0" bIns="0" rtlCol="0">
            <a:spAutoFit/>
          </a:bodyPr>
          <a:lstStyle/>
          <a:p>
            <a:pPr marL="12700">
              <a:lnSpc>
                <a:spcPts val="1905"/>
              </a:lnSpc>
              <a:spcBef>
                <a:spcPts val="100"/>
              </a:spcBef>
              <a:buClr>
                <a:srgbClr val="F4C009"/>
              </a:buClr>
            </a:pPr>
            <a:r>
              <a:rPr lang="fr-FR" sz="1600" b="1" cap="all" dirty="0">
                <a:solidFill>
                  <a:srgbClr val="0BBAD6"/>
                </a:solidFill>
                <a:latin typeface="Calibri"/>
                <a:cs typeface="Calibri"/>
              </a:rPr>
              <a:t>Hébergement</a:t>
            </a: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6401B5E9-E516-8AD4-99A0-A2F4F47A6D5E}"/>
              </a:ext>
            </a:extLst>
          </p:cNvPr>
          <p:cNvSpPr txBox="1">
            <a:spLocks/>
          </p:cNvSpPr>
          <p:nvPr/>
        </p:nvSpPr>
        <p:spPr>
          <a:xfrm>
            <a:off x="1601313" y="679496"/>
            <a:ext cx="2807027"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Secrétariat/Administratif</a:t>
            </a:r>
            <a:endParaRPr lang="fr-FR" sz="1600" b="1" dirty="0">
              <a:latin typeface="+mn-lt"/>
            </a:endParaRPr>
          </a:p>
        </p:txBody>
      </p:sp>
      <p:sp>
        <p:nvSpPr>
          <p:cNvPr id="3" name="object 7">
            <a:extLst>
              <a:ext uri="{FF2B5EF4-FFF2-40B4-BE49-F238E27FC236}">
                <a16:creationId xmlns:a16="http://schemas.microsoft.com/office/drawing/2014/main" id="{03BAD78F-5A57-6AF0-78A9-AB8444BDD623}"/>
              </a:ext>
            </a:extLst>
          </p:cNvPr>
          <p:cNvSpPr txBox="1"/>
          <p:nvPr/>
        </p:nvSpPr>
        <p:spPr>
          <a:xfrm>
            <a:off x="267240" y="1477650"/>
            <a:ext cx="4234214" cy="22749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les différents courriers : </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des installations sportives</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mise à disposition d’une antenne médicale</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du matériel</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courrier de promotion, média</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invitations des personnalités, partenaires,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Préparer la circulaire d’informations, questionnaire de participation, confirmation d’engagement (avec les services de l’animation sportive de l’</a:t>
            </a:r>
            <a:r>
              <a:rPr lang="fr-FR" sz="1200" dirty="0" err="1">
                <a:solidFill>
                  <a:srgbClr val="2E3092"/>
                </a:solidFill>
                <a:latin typeface="Calibri"/>
                <a:cs typeface="Calibri"/>
              </a:rPr>
              <a:t>Ugsel</a:t>
            </a:r>
            <a:r>
              <a:rPr lang="fr-FR" sz="1200" dirty="0">
                <a:solidFill>
                  <a:srgbClr val="2E3092"/>
                </a:solidFill>
                <a:latin typeface="Calibri"/>
                <a:cs typeface="Calibri"/>
              </a:rPr>
              <a:t> nationale)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Informations générales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Préparation des sacs accueil</a:t>
            </a:r>
          </a:p>
        </p:txBody>
      </p:sp>
      <p:cxnSp>
        <p:nvCxnSpPr>
          <p:cNvPr id="4" name="Connecteur droit 3">
            <a:extLst>
              <a:ext uri="{FF2B5EF4-FFF2-40B4-BE49-F238E27FC236}">
                <a16:creationId xmlns:a16="http://schemas.microsoft.com/office/drawing/2014/main" id="{CCF9A37D-0588-8E05-235E-96040B31BFD0}"/>
              </a:ext>
            </a:extLst>
          </p:cNvPr>
          <p:cNvCxnSpPr>
            <a:cxnSpLocks/>
          </p:cNvCxnSpPr>
          <p:nvPr/>
        </p:nvCxnSpPr>
        <p:spPr>
          <a:xfrm>
            <a:off x="4590756" y="1102157"/>
            <a:ext cx="18158" cy="2650475"/>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5" name="object 7">
            <a:extLst>
              <a:ext uri="{FF2B5EF4-FFF2-40B4-BE49-F238E27FC236}">
                <a16:creationId xmlns:a16="http://schemas.microsoft.com/office/drawing/2014/main" id="{0B36B8B0-77B0-6839-F556-99BDD02013C4}"/>
              </a:ext>
            </a:extLst>
          </p:cNvPr>
          <p:cNvSpPr txBox="1"/>
          <p:nvPr/>
        </p:nvSpPr>
        <p:spPr>
          <a:xfrm>
            <a:off x="4761462" y="1649953"/>
            <a:ext cx="1936800" cy="205953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Accueil et vérification des licences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Fiche de notation et photocopies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Affichage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Organisation du lendemain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s’il y en a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Villages éducatifs/ ateliers artistiques</a:t>
            </a:r>
          </a:p>
        </p:txBody>
      </p:sp>
      <p:sp>
        <p:nvSpPr>
          <p:cNvPr id="21" name="object 7">
            <a:extLst>
              <a:ext uri="{FF2B5EF4-FFF2-40B4-BE49-F238E27FC236}">
                <a16:creationId xmlns:a16="http://schemas.microsoft.com/office/drawing/2014/main" id="{CFCCEA91-A97A-2C39-A268-5E5134D1AE47}"/>
              </a:ext>
            </a:extLst>
          </p:cNvPr>
          <p:cNvSpPr txBox="1"/>
          <p:nvPr/>
        </p:nvSpPr>
        <p:spPr>
          <a:xfrm>
            <a:off x="6887019" y="1649953"/>
            <a:ext cx="1935029" cy="56682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Courriers de remerciements aux différentes instances/ sponsors…</a:t>
            </a:r>
          </a:p>
        </p:txBody>
      </p:sp>
      <p:cxnSp>
        <p:nvCxnSpPr>
          <p:cNvPr id="22" name="Connecteur droit 21">
            <a:extLst>
              <a:ext uri="{FF2B5EF4-FFF2-40B4-BE49-F238E27FC236}">
                <a16:creationId xmlns:a16="http://schemas.microsoft.com/office/drawing/2014/main" id="{9434CB9A-5BA7-9C7B-4D47-DE748E907413}"/>
              </a:ext>
            </a:extLst>
          </p:cNvPr>
          <p:cNvCxnSpPr>
            <a:cxnSpLocks/>
          </p:cNvCxnSpPr>
          <p:nvPr/>
        </p:nvCxnSpPr>
        <p:spPr>
          <a:xfrm>
            <a:off x="6787564" y="1102157"/>
            <a:ext cx="10153" cy="258950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1D9DDB-861C-EB11-31D4-0510F6D67714}"/>
              </a:ext>
            </a:extLst>
          </p:cNvPr>
          <p:cNvCxnSpPr>
            <a:cxnSpLocks/>
          </p:cNvCxnSpPr>
          <p:nvPr/>
        </p:nvCxnSpPr>
        <p:spPr>
          <a:xfrm>
            <a:off x="4597687" y="4372675"/>
            <a:ext cx="11227" cy="18728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3" name="object 7">
            <a:extLst>
              <a:ext uri="{FF2B5EF4-FFF2-40B4-BE49-F238E27FC236}">
                <a16:creationId xmlns:a16="http://schemas.microsoft.com/office/drawing/2014/main" id="{472E4492-AAD3-BFAC-AE07-6C047413D8E7}"/>
              </a:ext>
            </a:extLst>
          </p:cNvPr>
          <p:cNvSpPr txBox="1"/>
          <p:nvPr/>
        </p:nvSpPr>
        <p:spPr>
          <a:xfrm>
            <a:off x="267240" y="4756138"/>
            <a:ext cx="4234214" cy="142859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Choix d’un prestataire (se rapprocher des établissements)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 plus proche possible des compétitions, attention aux horaires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Repas froids ou chauds, attention aux allergies et régimes spéciaux</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Panier-repas privilégié pour le midi</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Eau + fruits sur le lieu de la compétition, buvette</a:t>
            </a:r>
          </a:p>
        </p:txBody>
      </p:sp>
      <p:sp>
        <p:nvSpPr>
          <p:cNvPr id="34" name="object 7">
            <a:extLst>
              <a:ext uri="{FF2B5EF4-FFF2-40B4-BE49-F238E27FC236}">
                <a16:creationId xmlns:a16="http://schemas.microsoft.com/office/drawing/2014/main" id="{88F3610F-05FA-2750-48E7-331883FF89FB}"/>
              </a:ext>
            </a:extLst>
          </p:cNvPr>
          <p:cNvSpPr txBox="1"/>
          <p:nvPr/>
        </p:nvSpPr>
        <p:spPr>
          <a:xfrm>
            <a:off x="4761462" y="4756138"/>
            <a:ext cx="4234214"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 hébergement, déterminer le forfait</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Sinon, lister les hôtels en fonction des lieux de la compétition</a:t>
            </a:r>
          </a:p>
        </p:txBody>
      </p:sp>
      <p:sp>
        <p:nvSpPr>
          <p:cNvPr id="35" name="object 4">
            <a:extLst>
              <a:ext uri="{FF2B5EF4-FFF2-40B4-BE49-F238E27FC236}">
                <a16:creationId xmlns:a16="http://schemas.microsoft.com/office/drawing/2014/main" id="{877D0823-8DEF-251B-707B-39FDF1A1AE7C}"/>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296215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746932"/>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10618" y="816330"/>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Budget prévisionnel</a:t>
            </a:r>
          </a:p>
        </p:txBody>
      </p:sp>
      <p:sp>
        <p:nvSpPr>
          <p:cNvPr id="9" name="object 5">
            <a:extLst>
              <a:ext uri="{FF2B5EF4-FFF2-40B4-BE49-F238E27FC236}">
                <a16:creationId xmlns:a16="http://schemas.microsoft.com/office/drawing/2014/main" id="{FF3AD86D-C194-A4D3-F963-800414A15509}"/>
              </a:ext>
            </a:extLst>
          </p:cNvPr>
          <p:cNvSpPr txBox="1"/>
          <p:nvPr/>
        </p:nvSpPr>
        <p:spPr>
          <a:xfrm>
            <a:off x="823340" y="4222381"/>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Transport</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249454" y="4162666"/>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aphicFrame>
        <p:nvGraphicFramePr>
          <p:cNvPr id="22" name="Tableau 21">
            <a:extLst>
              <a:ext uri="{FF2B5EF4-FFF2-40B4-BE49-F238E27FC236}">
                <a16:creationId xmlns:a16="http://schemas.microsoft.com/office/drawing/2014/main" id="{B9AF9C0C-5BEC-4BDB-92C3-315EF3D082FD}"/>
              </a:ext>
            </a:extLst>
          </p:cNvPr>
          <p:cNvGraphicFramePr>
            <a:graphicFrameLocks noGrp="1"/>
          </p:cNvGraphicFramePr>
          <p:nvPr>
            <p:extLst>
              <p:ext uri="{D42A27DB-BD31-4B8C-83A1-F6EECF244321}">
                <p14:modId xmlns:p14="http://schemas.microsoft.com/office/powerpoint/2010/main" val="1916474896"/>
              </p:ext>
            </p:extLst>
          </p:nvPr>
        </p:nvGraphicFramePr>
        <p:xfrm>
          <a:off x="728440" y="2388132"/>
          <a:ext cx="7420645" cy="1474864"/>
        </p:xfrm>
        <a:graphic>
          <a:graphicData uri="http://schemas.openxmlformats.org/drawingml/2006/table">
            <a:tbl>
              <a:tblPr firstRow="1" firstCol="1" bandRow="1">
                <a:tableStyleId>{5C22544A-7EE6-4342-B048-85BDC9FD1C3A}</a:tableStyleId>
              </a:tblPr>
              <a:tblGrid>
                <a:gridCol w="2480586">
                  <a:extLst>
                    <a:ext uri="{9D8B030D-6E8A-4147-A177-3AD203B41FA5}">
                      <a16:colId xmlns:a16="http://schemas.microsoft.com/office/drawing/2014/main" val="2698933949"/>
                    </a:ext>
                  </a:extLst>
                </a:gridCol>
                <a:gridCol w="879895">
                  <a:extLst>
                    <a:ext uri="{9D8B030D-6E8A-4147-A177-3AD203B41FA5}">
                      <a16:colId xmlns:a16="http://schemas.microsoft.com/office/drawing/2014/main" val="2896471104"/>
                    </a:ext>
                  </a:extLst>
                </a:gridCol>
                <a:gridCol w="2760453">
                  <a:extLst>
                    <a:ext uri="{9D8B030D-6E8A-4147-A177-3AD203B41FA5}">
                      <a16:colId xmlns:a16="http://schemas.microsoft.com/office/drawing/2014/main" val="649332136"/>
                    </a:ext>
                  </a:extLst>
                </a:gridCol>
                <a:gridCol w="1299711">
                  <a:extLst>
                    <a:ext uri="{9D8B030D-6E8A-4147-A177-3AD203B41FA5}">
                      <a16:colId xmlns:a16="http://schemas.microsoft.com/office/drawing/2014/main" val="1529833487"/>
                    </a:ext>
                  </a:extLst>
                </a:gridCol>
              </a:tblGrid>
              <a:tr h="218602">
                <a:tc gridSpan="2">
                  <a:txBody>
                    <a:bodyPr/>
                    <a:lstStyle/>
                    <a:p>
                      <a:pPr algn="ctr">
                        <a:lnSpc>
                          <a:spcPct val="107000"/>
                        </a:lnSpc>
                        <a:spcAft>
                          <a:spcPts val="800"/>
                        </a:spcAft>
                      </a:pPr>
                      <a:r>
                        <a:rPr lang="fr-FR" sz="1400" dirty="0">
                          <a:effectLst/>
                        </a:rPr>
                        <a:t>DEPENSES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gridSpan="2">
                  <a:txBody>
                    <a:bodyPr/>
                    <a:lstStyle/>
                    <a:p>
                      <a:pPr algn="ctr">
                        <a:lnSpc>
                          <a:spcPct val="107000"/>
                        </a:lnSpc>
                        <a:spcAft>
                          <a:spcPts val="800"/>
                        </a:spcAft>
                      </a:pPr>
                      <a:r>
                        <a:rPr lang="fr-FR" sz="1400" dirty="0">
                          <a:effectLst/>
                        </a:rPr>
                        <a:t>RECETTES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340207116"/>
                  </a:ext>
                </a:extLst>
              </a:tr>
              <a:tr h="156126">
                <a:tc>
                  <a:txBody>
                    <a:bodyPr/>
                    <a:lstStyle/>
                    <a:p>
                      <a:pPr>
                        <a:lnSpc>
                          <a:spcPct val="107000"/>
                        </a:lnSpc>
                        <a:spcAft>
                          <a:spcPts val="800"/>
                        </a:spcAft>
                      </a:pPr>
                      <a:r>
                        <a:rPr lang="fr-FR" sz="1000" b="0" dirty="0">
                          <a:solidFill>
                            <a:srgbClr val="2E3092"/>
                          </a:solidFill>
                          <a:effectLst/>
                          <a:latin typeface="+mn-lt"/>
                        </a:rPr>
                        <a:t>Hébergement</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Droit d’engagement</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14 € /élève</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900738255"/>
                  </a:ext>
                </a:extLst>
              </a:tr>
              <a:tr h="156126">
                <a:tc>
                  <a:txBody>
                    <a:bodyPr/>
                    <a:lstStyle/>
                    <a:p>
                      <a:pPr>
                        <a:lnSpc>
                          <a:spcPct val="107000"/>
                        </a:lnSpc>
                        <a:spcAft>
                          <a:spcPts val="800"/>
                        </a:spcAft>
                      </a:pPr>
                      <a:r>
                        <a:rPr lang="fr-FR" sz="1000" b="0" dirty="0">
                          <a:solidFill>
                            <a:srgbClr val="2E3092"/>
                          </a:solidFill>
                          <a:effectLst/>
                          <a:latin typeface="+mn-lt"/>
                        </a:rPr>
                        <a:t>Restauration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Frais d’hébergement + petit déjeuner</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35€/élève/nuit-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543728176"/>
                  </a:ext>
                </a:extLst>
              </a:tr>
              <a:tr h="156126">
                <a:tc>
                  <a:txBody>
                    <a:bodyPr/>
                    <a:lstStyle/>
                    <a:p>
                      <a:pPr>
                        <a:lnSpc>
                          <a:spcPct val="107000"/>
                        </a:lnSpc>
                        <a:spcAft>
                          <a:spcPts val="800"/>
                        </a:spcAft>
                      </a:pPr>
                      <a:r>
                        <a:rPr lang="fr-FR" sz="1000" b="0" dirty="0">
                          <a:solidFill>
                            <a:srgbClr val="2E3092"/>
                          </a:solidFill>
                          <a:effectLst/>
                          <a:latin typeface="+mn-lt"/>
                        </a:rPr>
                        <a:t>Navette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du midi établissement en jour de semaine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8,00€/élève-max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3343093381"/>
                  </a:ext>
                </a:extLst>
              </a:tr>
              <a:tr h="319506">
                <a:tc>
                  <a:txBody>
                    <a:bodyPr/>
                    <a:lstStyle/>
                    <a:p>
                      <a:pPr>
                        <a:lnSpc>
                          <a:spcPct val="107000"/>
                        </a:lnSpc>
                        <a:spcAft>
                          <a:spcPts val="800"/>
                        </a:spcAft>
                      </a:pPr>
                      <a:r>
                        <a:rPr lang="fr-FR" sz="1000" b="0" dirty="0">
                          <a:solidFill>
                            <a:srgbClr val="2E3092"/>
                          </a:solidFill>
                          <a:effectLst/>
                          <a:latin typeface="+mn-lt"/>
                        </a:rPr>
                        <a:t>Activités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vendu à l'unité avec prestataire ou repas établissement week-end, jour férié et soirée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9,50€/élève-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8462341"/>
                  </a:ext>
                </a:extLst>
              </a:tr>
              <a:tr h="156126">
                <a:tc>
                  <a:txBody>
                    <a:bodyPr/>
                    <a:lstStyle/>
                    <a:p>
                      <a:pPr>
                        <a:lnSpc>
                          <a:spcPct val="107000"/>
                        </a:lnSpc>
                        <a:spcAft>
                          <a:spcPts val="800"/>
                        </a:spcAft>
                      </a:pPr>
                      <a:r>
                        <a:rPr lang="fr-FR" sz="1000" b="0" dirty="0">
                          <a:solidFill>
                            <a:srgbClr val="2E3092"/>
                          </a:solidFill>
                          <a:effectLst/>
                          <a:latin typeface="+mn-lt"/>
                        </a:rPr>
                        <a:t>Textile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Panier repas</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6,10€/élève-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1513687"/>
                  </a:ext>
                </a:extLst>
              </a:tr>
              <a:tr h="156126">
                <a:tc>
                  <a:txBody>
                    <a:bodyPr/>
                    <a:lstStyle/>
                    <a:p>
                      <a:pPr>
                        <a:lnSpc>
                          <a:spcPct val="107000"/>
                        </a:lnSpc>
                        <a:spcAft>
                          <a:spcPts val="800"/>
                        </a:spcAft>
                      </a:pPr>
                      <a:r>
                        <a:rPr lang="fr-FR" sz="1000" b="0" dirty="0">
                          <a:solidFill>
                            <a:srgbClr val="2E3092"/>
                          </a:solidFill>
                          <a:effectLst/>
                          <a:latin typeface="+mn-lt"/>
                        </a:rPr>
                        <a:t>Compétitions : fruits +coupe…</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Différentes aides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013149983"/>
                  </a:ext>
                </a:extLst>
              </a:tr>
              <a:tr h="156126">
                <a:tc>
                  <a:txBody>
                    <a:bodyPr/>
                    <a:lstStyle/>
                    <a:p>
                      <a:pPr>
                        <a:lnSpc>
                          <a:spcPct val="107000"/>
                        </a:lnSpc>
                        <a:spcAft>
                          <a:spcPts val="800"/>
                        </a:spcAft>
                      </a:pPr>
                      <a:r>
                        <a:rPr lang="fr-FR" sz="1000" b="0" dirty="0">
                          <a:solidFill>
                            <a:srgbClr val="2E3092"/>
                          </a:solidFill>
                          <a:effectLst/>
                          <a:latin typeface="+mn-lt"/>
                        </a:rPr>
                        <a:t>Convivialité</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40370"/>
                  </a:ext>
                </a:extLst>
              </a:tr>
            </a:tbl>
          </a:graphicData>
        </a:graphic>
      </p:graphicFrame>
      <p:grpSp>
        <p:nvGrpSpPr>
          <p:cNvPr id="24" name="object 34">
            <a:extLst>
              <a:ext uri="{FF2B5EF4-FFF2-40B4-BE49-F238E27FC236}">
                <a16:creationId xmlns:a16="http://schemas.microsoft.com/office/drawing/2014/main" id="{FC546789-74F6-7D8C-EF25-379EFD5CC97F}"/>
              </a:ext>
            </a:extLst>
          </p:cNvPr>
          <p:cNvGrpSpPr/>
          <p:nvPr/>
        </p:nvGrpSpPr>
        <p:grpSpPr>
          <a:xfrm>
            <a:off x="4734681" y="4159533"/>
            <a:ext cx="374849" cy="378475"/>
            <a:chOff x="1122715" y="2559591"/>
            <a:chExt cx="374849" cy="378475"/>
          </a:xfrm>
        </p:grpSpPr>
        <p:sp>
          <p:nvSpPr>
            <p:cNvPr id="25" name="object 35">
              <a:extLst>
                <a:ext uri="{FF2B5EF4-FFF2-40B4-BE49-F238E27FC236}">
                  <a16:creationId xmlns:a16="http://schemas.microsoft.com/office/drawing/2014/main" id="{262FC354-1FF9-F99C-D4DA-C5517BB43AE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6" name="object 36">
              <a:extLst>
                <a:ext uri="{FF2B5EF4-FFF2-40B4-BE49-F238E27FC236}">
                  <a16:creationId xmlns:a16="http://schemas.microsoft.com/office/drawing/2014/main" id="{1D2169D8-6241-35E9-B1AA-55203014BEA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7" name="object 37">
              <a:extLst>
                <a:ext uri="{FF2B5EF4-FFF2-40B4-BE49-F238E27FC236}">
                  <a16:creationId xmlns:a16="http://schemas.microsoft.com/office/drawing/2014/main" id="{09CBF88D-8B7D-77E6-BEBC-D5A6635B7A0B}"/>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36" name="object 5">
            <a:extLst>
              <a:ext uri="{FF2B5EF4-FFF2-40B4-BE49-F238E27FC236}">
                <a16:creationId xmlns:a16="http://schemas.microsoft.com/office/drawing/2014/main" id="{BC6704BD-1897-537F-C578-3516DACDAD95}"/>
              </a:ext>
            </a:extLst>
          </p:cNvPr>
          <p:cNvSpPr txBox="1"/>
          <p:nvPr/>
        </p:nvSpPr>
        <p:spPr>
          <a:xfrm>
            <a:off x="5341628" y="4208862"/>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Santé/Sécurité</a:t>
            </a:r>
          </a:p>
        </p:txBody>
      </p:sp>
      <p:sp>
        <p:nvSpPr>
          <p:cNvPr id="2" name="object 4">
            <a:extLst>
              <a:ext uri="{FF2B5EF4-FFF2-40B4-BE49-F238E27FC236}">
                <a16:creationId xmlns:a16="http://schemas.microsoft.com/office/drawing/2014/main" id="{45C146C1-C6E0-F97E-782B-2593B226A163}"/>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Finances</a:t>
            </a:r>
          </a:p>
        </p:txBody>
      </p:sp>
      <p:sp>
        <p:nvSpPr>
          <p:cNvPr id="5" name="object 7">
            <a:extLst>
              <a:ext uri="{FF2B5EF4-FFF2-40B4-BE49-F238E27FC236}">
                <a16:creationId xmlns:a16="http://schemas.microsoft.com/office/drawing/2014/main" id="{B2E456C1-75F9-18F8-4A64-3D6394D5BF94}"/>
              </a:ext>
            </a:extLst>
          </p:cNvPr>
          <p:cNvSpPr txBox="1"/>
          <p:nvPr/>
        </p:nvSpPr>
        <p:spPr>
          <a:xfrm>
            <a:off x="735591" y="1258702"/>
            <a:ext cx="7672818" cy="98232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Constitution dossier de demande de subventions (avant octobre-novembre)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partenaires : municipalité/</a:t>
            </a:r>
            <a:r>
              <a:rPr lang="fr-FR" sz="1200" dirty="0" err="1">
                <a:solidFill>
                  <a:srgbClr val="2E3092"/>
                </a:solidFill>
                <a:latin typeface="Calibri"/>
                <a:cs typeface="Calibri"/>
              </a:rPr>
              <a:t>aglo</a:t>
            </a:r>
            <a:r>
              <a:rPr lang="fr-FR" sz="1200" dirty="0">
                <a:solidFill>
                  <a:srgbClr val="2E3092"/>
                </a:solidFill>
                <a:latin typeface="Calibri"/>
                <a:cs typeface="Calibri"/>
              </a:rPr>
              <a:t>/département/région, fédération (comité départemental/ligue)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sponsors : locaux, parents d’élèves,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Gestion des inscriptions (en lien avec commission secrétariat/administratif), reçus aux délégations – établissements</a:t>
            </a:r>
          </a:p>
        </p:txBody>
      </p:sp>
      <p:cxnSp>
        <p:nvCxnSpPr>
          <p:cNvPr id="6" name="Connecteur droit 5">
            <a:extLst>
              <a:ext uri="{FF2B5EF4-FFF2-40B4-BE49-F238E27FC236}">
                <a16:creationId xmlns:a16="http://schemas.microsoft.com/office/drawing/2014/main" id="{C82F613F-1912-57FB-B882-596D9BB20467}"/>
              </a:ext>
            </a:extLst>
          </p:cNvPr>
          <p:cNvCxnSpPr>
            <a:cxnSpLocks/>
          </p:cNvCxnSpPr>
          <p:nvPr/>
        </p:nvCxnSpPr>
        <p:spPr>
          <a:xfrm>
            <a:off x="4608914" y="4159533"/>
            <a:ext cx="0" cy="197384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D55FA9B0-066A-4E73-7E59-E243F8EFC9F1}"/>
              </a:ext>
            </a:extLst>
          </p:cNvPr>
          <p:cNvSpPr txBox="1"/>
          <p:nvPr/>
        </p:nvSpPr>
        <p:spPr>
          <a:xfrm>
            <a:off x="245332" y="4680406"/>
            <a:ext cx="4234214" cy="11669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entre les différents lieux des compétitions si éloignés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 spécifique pour les officiels, invités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les repas.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gare et pour le 1</a:t>
            </a:r>
            <a:r>
              <a:rPr lang="fr-FR" sz="1200" baseline="30000" dirty="0">
                <a:solidFill>
                  <a:srgbClr val="2E3092"/>
                </a:solidFill>
                <a:latin typeface="Calibri"/>
                <a:cs typeface="Calibri"/>
              </a:rPr>
              <a:t>er</a:t>
            </a:r>
            <a:r>
              <a:rPr lang="fr-FR" sz="1200" dirty="0">
                <a:solidFill>
                  <a:srgbClr val="2E3092"/>
                </a:solidFill>
                <a:latin typeface="Calibri"/>
                <a:cs typeface="Calibri"/>
              </a:rPr>
              <a:t> et dernier jour : attention particulière pour l’amplitude horaire des chauffeurs de car </a:t>
            </a:r>
          </a:p>
        </p:txBody>
      </p:sp>
      <p:sp>
        <p:nvSpPr>
          <p:cNvPr id="15" name="object 7">
            <a:extLst>
              <a:ext uri="{FF2B5EF4-FFF2-40B4-BE49-F238E27FC236}">
                <a16:creationId xmlns:a16="http://schemas.microsoft.com/office/drawing/2014/main" id="{9B0B9B51-3435-ABB2-5D2B-BE3FE6EB79AB}"/>
              </a:ext>
            </a:extLst>
          </p:cNvPr>
          <p:cNvSpPr txBox="1"/>
          <p:nvPr/>
        </p:nvSpPr>
        <p:spPr>
          <a:xfrm>
            <a:off x="4755024" y="4680406"/>
            <a:ext cx="4234214" cy="135165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Prévenir les pompiers ou service d’urgence.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une pharmacie dans chaque installation sportive (responsable de salle)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Possible de solliciter un parent d’élève qui travaille dans le médical = médecin, infirmier, kiné…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 vestiaire « contrôle anti-dopage »</a:t>
            </a:r>
          </a:p>
        </p:txBody>
      </p:sp>
    </p:spTree>
    <p:extLst>
      <p:ext uri="{BB962C8B-B14F-4D97-AF65-F5344CB8AC3E}">
        <p14:creationId xmlns:p14="http://schemas.microsoft.com/office/powerpoint/2010/main" val="130111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873035"/>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71003" y="948949"/>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Quelques exemples </a:t>
            </a:r>
          </a:p>
        </p:txBody>
      </p:sp>
      <p:sp>
        <p:nvSpPr>
          <p:cNvPr id="9" name="object 5">
            <a:extLst>
              <a:ext uri="{FF2B5EF4-FFF2-40B4-BE49-F238E27FC236}">
                <a16:creationId xmlns:a16="http://schemas.microsoft.com/office/drawing/2014/main" id="{FF3AD86D-C194-A4D3-F963-800414A15509}"/>
              </a:ext>
            </a:extLst>
          </p:cNvPr>
          <p:cNvSpPr txBox="1"/>
          <p:nvPr/>
        </p:nvSpPr>
        <p:spPr>
          <a:xfrm>
            <a:off x="1771003" y="4587904"/>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Convivialité</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1176761" y="4527311"/>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 name="object 4">
            <a:extLst>
              <a:ext uri="{FF2B5EF4-FFF2-40B4-BE49-F238E27FC236}">
                <a16:creationId xmlns:a16="http://schemas.microsoft.com/office/drawing/2014/main" id="{5555D6FE-29AB-CAC3-0B11-7B7CBCA9AE11}"/>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Aspect environnemental et convivial</a:t>
            </a:r>
          </a:p>
        </p:txBody>
      </p:sp>
      <p:sp>
        <p:nvSpPr>
          <p:cNvPr id="6" name="object 7">
            <a:extLst>
              <a:ext uri="{FF2B5EF4-FFF2-40B4-BE49-F238E27FC236}">
                <a16:creationId xmlns:a16="http://schemas.microsoft.com/office/drawing/2014/main" id="{F264F992-89E6-2B3E-8312-F98487D40F0C}"/>
              </a:ext>
            </a:extLst>
          </p:cNvPr>
          <p:cNvSpPr txBox="1"/>
          <p:nvPr/>
        </p:nvSpPr>
        <p:spPr>
          <a:xfrm>
            <a:off x="735591" y="1431228"/>
            <a:ext cx="7672818" cy="273664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Logo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 info (résultats, navettes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Photos des équipes +pendant les matchs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Apéro des terroirs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Offrir un maillot ou gobelet ou…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Cadeaux de départ aux accompagnateurs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1 livret d’accueil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Vérifier les conditions prévues par la charte Natura 2000 ainsi que des conditions particulières lors de passages dans des secteurs privés.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dimension environnementale, gestion du site, des locaux, des déchets ne doit pas être oubliée.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sacs poubelles en conséquence, gobelets réutilisables...</a:t>
            </a:r>
          </a:p>
        </p:txBody>
      </p:sp>
      <p:sp>
        <p:nvSpPr>
          <p:cNvPr id="15" name="object 7">
            <a:extLst>
              <a:ext uri="{FF2B5EF4-FFF2-40B4-BE49-F238E27FC236}">
                <a16:creationId xmlns:a16="http://schemas.microsoft.com/office/drawing/2014/main" id="{E09A6002-6E72-01B3-F5B7-7DC2BB6EA1D2}"/>
              </a:ext>
            </a:extLst>
          </p:cNvPr>
          <p:cNvSpPr txBox="1"/>
          <p:nvPr/>
        </p:nvSpPr>
        <p:spPr>
          <a:xfrm>
            <a:off x="735591" y="5092808"/>
            <a:ext cx="7672818"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Demande licence provisoire en fonction des catégories de boissons vendues = mairie et préfecture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Se poser la question du forfait </a:t>
            </a:r>
            <a:r>
              <a:rPr lang="fr-FR" sz="1200" dirty="0">
                <a:solidFill>
                  <a:srgbClr val="2E3092"/>
                </a:solidFill>
                <a:latin typeface="Calibri"/>
                <a:cs typeface="Calibri"/>
                <a:hlinkClick r:id="rId2"/>
              </a:rPr>
              <a:t>SACEM</a:t>
            </a:r>
            <a:r>
              <a:rPr lang="fr-FR" sz="1200" dirty="0">
                <a:solidFill>
                  <a:srgbClr val="2E3092"/>
                </a:solidFill>
                <a:latin typeface="Calibri"/>
                <a:cs typeface="Calibri"/>
              </a:rPr>
              <a:t> : sono journée, sono « Soirée », spectacle</a:t>
            </a:r>
          </a:p>
        </p:txBody>
      </p:sp>
    </p:spTree>
    <p:extLst>
      <p:ext uri="{BB962C8B-B14F-4D97-AF65-F5344CB8AC3E}">
        <p14:creationId xmlns:p14="http://schemas.microsoft.com/office/powerpoint/2010/main" val="302434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23196F-935E-5F5F-C039-349570E8CC53}"/>
              </a:ext>
            </a:extLst>
          </p:cNvPr>
          <p:cNvPicPr>
            <a:picLocks noChangeAspect="1"/>
          </p:cNvPicPr>
          <p:nvPr/>
        </p:nvPicPr>
        <p:blipFill>
          <a:blip r:embed="rId2"/>
          <a:stretch>
            <a:fillRect/>
          </a:stretch>
        </p:blipFill>
        <p:spPr>
          <a:xfrm>
            <a:off x="2895600" y="2362200"/>
            <a:ext cx="3276600" cy="521888"/>
          </a:xfrm>
          <a:prstGeom prst="rect">
            <a:avLst/>
          </a:prstGeom>
        </p:spPr>
      </p:pic>
      <p:sp>
        <p:nvSpPr>
          <p:cNvPr id="3" name="object 3">
            <a:extLst>
              <a:ext uri="{FF2B5EF4-FFF2-40B4-BE49-F238E27FC236}">
                <a16:creationId xmlns:a16="http://schemas.microsoft.com/office/drawing/2014/main" id="{73ADD629-F004-52A5-FD08-CCCA57376D67}"/>
              </a:ext>
            </a:extLst>
          </p:cNvPr>
          <p:cNvSpPr txBox="1">
            <a:spLocks/>
          </p:cNvSpPr>
          <p:nvPr/>
        </p:nvSpPr>
        <p:spPr>
          <a:xfrm>
            <a:off x="2743200" y="1676400"/>
            <a:ext cx="3487704" cy="386644"/>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400" spc="-20" dirty="0">
                <a:solidFill>
                  <a:schemeClr val="bg1"/>
                </a:solidFill>
                <a:latin typeface="Calibri Light" panose="020F0302020204030204" pitchFamily="34" charset="0"/>
                <a:cs typeface="Calibri Light" panose="020F0302020204030204" pitchFamily="34" charset="0"/>
              </a:rPr>
              <a:t>Suivez-nous</a:t>
            </a:r>
            <a:endParaRPr lang="fr-FR" sz="2400" dirty="0">
              <a:solidFill>
                <a:schemeClr val="bg1"/>
              </a:solidFill>
              <a:latin typeface="Calibri Light" panose="020F0302020204030204" pitchFamily="34" charset="0"/>
              <a:cs typeface="Calibri Light" panose="020F0302020204030204" pitchFamily="34" charset="0"/>
            </a:endParaRPr>
          </a:p>
        </p:txBody>
      </p:sp>
      <p:sp>
        <p:nvSpPr>
          <p:cNvPr id="4" name="object 3">
            <a:extLst>
              <a:ext uri="{FF2B5EF4-FFF2-40B4-BE49-F238E27FC236}">
                <a16:creationId xmlns:a16="http://schemas.microsoft.com/office/drawing/2014/main" id="{CD9DC9D9-071F-9618-A7D5-A2B4F95A4B67}"/>
              </a:ext>
            </a:extLst>
          </p:cNvPr>
          <p:cNvSpPr txBox="1">
            <a:spLocks/>
          </p:cNvSpPr>
          <p:nvPr/>
        </p:nvSpPr>
        <p:spPr>
          <a:xfrm>
            <a:off x="2828147" y="2967355"/>
            <a:ext cx="3487704" cy="448200"/>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800" b="1" spc="-20" dirty="0" err="1">
                <a:solidFill>
                  <a:schemeClr val="bg1"/>
                </a:solidFill>
                <a:latin typeface="Calibri"/>
                <a:cs typeface="Calibri"/>
              </a:rPr>
              <a:t>ugsel.org</a:t>
            </a:r>
            <a:endParaRPr lang="fr-FR" sz="2800" dirty="0">
              <a:solidFill>
                <a:schemeClr val="bg1"/>
              </a:solidFill>
              <a:latin typeface="Calibri"/>
              <a:cs typeface="Calibri"/>
            </a:endParaRPr>
          </a:p>
        </p:txBody>
      </p:sp>
      <p:pic>
        <p:nvPicPr>
          <p:cNvPr id="5" name="Image 4">
            <a:extLst>
              <a:ext uri="{FF2B5EF4-FFF2-40B4-BE49-F238E27FC236}">
                <a16:creationId xmlns:a16="http://schemas.microsoft.com/office/drawing/2014/main" id="{F8739214-141C-C64B-DF1C-FEAE7D891D57}"/>
              </a:ext>
            </a:extLst>
          </p:cNvPr>
          <p:cNvPicPr>
            <a:picLocks noChangeAspect="1"/>
          </p:cNvPicPr>
          <p:nvPr/>
        </p:nvPicPr>
        <p:blipFill>
          <a:blip r:embed="rId3"/>
          <a:stretch>
            <a:fillRect/>
          </a:stretch>
        </p:blipFill>
        <p:spPr>
          <a:xfrm>
            <a:off x="3873903" y="593372"/>
            <a:ext cx="1226297" cy="933450"/>
          </a:xfrm>
          <a:prstGeom prst="rect">
            <a:avLst/>
          </a:prstGeom>
        </p:spPr>
      </p:pic>
    </p:spTree>
    <p:extLst>
      <p:ext uri="{BB962C8B-B14F-4D97-AF65-F5344CB8AC3E}">
        <p14:creationId xmlns:p14="http://schemas.microsoft.com/office/powerpoint/2010/main" val="261398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2750" y="660534"/>
            <a:ext cx="257508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OBJECTIF DE CE GUIDE</a:t>
            </a:r>
          </a:p>
        </p:txBody>
      </p:sp>
      <p:sp>
        <p:nvSpPr>
          <p:cNvPr id="4" name="object 5">
            <a:extLst>
              <a:ext uri="{FF2B5EF4-FFF2-40B4-BE49-F238E27FC236}">
                <a16:creationId xmlns:a16="http://schemas.microsoft.com/office/drawing/2014/main" id="{A6903F5F-0239-23A2-DE3E-4A4BEE7CE29E}"/>
              </a:ext>
            </a:extLst>
          </p:cNvPr>
          <p:cNvSpPr txBox="1"/>
          <p:nvPr/>
        </p:nvSpPr>
        <p:spPr>
          <a:xfrm>
            <a:off x="891717" y="1678036"/>
            <a:ext cx="6983320" cy="3783087"/>
          </a:xfrm>
          <a:prstGeom prst="rect">
            <a:avLst/>
          </a:prstGeom>
        </p:spPr>
        <p:txBody>
          <a:bodyPr vert="horz" wrap="square" lIns="0" tIns="12700" rIns="0" bIns="0" rtlCol="0">
            <a:spAutoFit/>
          </a:bodyPr>
          <a:lstStyle/>
          <a:p>
            <a:pPr marL="12700" algn="just">
              <a:lnSpc>
                <a:spcPct val="100000"/>
              </a:lnSpc>
              <a:spcBef>
                <a:spcPts val="100"/>
              </a:spcBef>
            </a:pPr>
            <a:r>
              <a:rPr lang="fr-FR" sz="1600" dirty="0">
                <a:solidFill>
                  <a:srgbClr val="2E3092"/>
                </a:solidFill>
                <a:latin typeface="Calibri"/>
                <a:cs typeface="Calibri"/>
              </a:rPr>
              <a:t>Le guide de l’organisateur constitue la base des règles et directives pour l’organisation d’une </a:t>
            </a:r>
            <a:r>
              <a:rPr lang="fr-FR" sz="1600" dirty="0">
                <a:solidFill>
                  <a:srgbClr val="45479E"/>
                </a:solidFill>
                <a:latin typeface="Calibri"/>
                <a:cs typeface="Calibri"/>
              </a:rPr>
              <a:t>compétition</a:t>
            </a:r>
            <a:r>
              <a:rPr lang="fr-FR" sz="1600" dirty="0">
                <a:solidFill>
                  <a:srgbClr val="2E3092"/>
                </a:solidFill>
                <a:latin typeface="Calibri"/>
                <a:cs typeface="Calibri"/>
              </a:rPr>
              <a:t> UGSEL Nationale. Il définit les responsabilités réciproques des différents partenaires, ainsi que l’ensemble des tâches inhérentes à la mise en place d’un tel évènement.</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Permettre à chaque comité, candidat à l’organisation d’un championnat national UGSEL, de connaître quels sont les « rouages » et les outils nécessaires à une compétition.</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Le guide de l’organisateur aura pour objectif de mettre en avant les différents aspects de l’organisation. Ce document doit assurer la re conductibilité de l’évènement, et ce quel que soit l’organisateur. Il constitue la « feuille de route » pour le comité organisateur.</a:t>
            </a:r>
          </a:p>
        </p:txBody>
      </p:sp>
    </p:spTree>
    <p:extLst>
      <p:ext uri="{BB962C8B-B14F-4D97-AF65-F5344CB8AC3E}">
        <p14:creationId xmlns:p14="http://schemas.microsoft.com/office/powerpoint/2010/main" val="402491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83172" y="200474"/>
            <a:ext cx="4670393"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Vue d’ensemble de l’organisateur</a:t>
            </a:r>
          </a:p>
        </p:txBody>
      </p:sp>
      <p:sp>
        <p:nvSpPr>
          <p:cNvPr id="4" name="object 5">
            <a:extLst>
              <a:ext uri="{FF2B5EF4-FFF2-40B4-BE49-F238E27FC236}">
                <a16:creationId xmlns:a16="http://schemas.microsoft.com/office/drawing/2014/main" id="{A6903F5F-0239-23A2-DE3E-4A4BEE7CE29E}"/>
              </a:ext>
            </a:extLst>
          </p:cNvPr>
          <p:cNvSpPr txBox="1"/>
          <p:nvPr/>
        </p:nvSpPr>
        <p:spPr>
          <a:xfrm>
            <a:off x="877708" y="552799"/>
            <a:ext cx="7650075" cy="1418337"/>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2E3092"/>
                </a:solidFill>
                <a:latin typeface="Calibri"/>
                <a:cs typeface="Calibri"/>
              </a:rPr>
              <a:t> </a:t>
            </a:r>
            <a:r>
              <a:rPr lang="fr-FR" sz="1200" b="1" dirty="0">
                <a:solidFill>
                  <a:srgbClr val="2E3092"/>
                </a:solidFill>
                <a:latin typeface="Calibri"/>
                <a:cs typeface="Calibri"/>
              </a:rPr>
              <a:t>Le comité d’organisation du championnat</a:t>
            </a:r>
          </a:p>
          <a:p>
            <a:pPr marL="538163" lvl="2" algn="just">
              <a:spcBef>
                <a:spcPts val="100"/>
              </a:spcBef>
            </a:pPr>
            <a:r>
              <a:rPr lang="fr-FR" sz="1200" dirty="0">
                <a:solidFill>
                  <a:srgbClr val="2E3092"/>
                </a:solidFill>
                <a:latin typeface="Calibri"/>
                <a:cs typeface="Calibri"/>
              </a:rPr>
              <a:t>Un comité d’organisation est constitué, piloté par un responsable. Cette équipe a en charge l’organisation générale et complète de la compétition.</a:t>
            </a:r>
          </a:p>
          <a:p>
            <a:pPr marL="538163" lvl="2" algn="just">
              <a:spcBef>
                <a:spcPts val="100"/>
              </a:spcBef>
            </a:pPr>
            <a:r>
              <a:rPr lang="fr-FR" sz="1200" dirty="0">
                <a:solidFill>
                  <a:srgbClr val="2E3092"/>
                </a:solidFill>
                <a:latin typeface="Calibri"/>
                <a:cs typeface="Calibri"/>
              </a:rPr>
              <a:t>Le pilote met en place des commissions qui gèrent les différents aspects de la compétition. Il coordonne, accompagne et soutient l’équipe, il est nécessaire de savoir s’entourer, de prévoir des personnes volontaires en amont, durant la préparation mais aussi pendant la compétition.</a:t>
            </a:r>
          </a:p>
          <a:p>
            <a:pPr marL="538163" lvl="2" algn="just">
              <a:spcBef>
                <a:spcPts val="100"/>
              </a:spcBef>
            </a:pPr>
            <a:r>
              <a:rPr lang="fr-FR" sz="1200" dirty="0">
                <a:solidFill>
                  <a:srgbClr val="2E3092"/>
                </a:solidFill>
                <a:latin typeface="Calibri"/>
                <a:cs typeface="Calibri"/>
              </a:rPr>
              <a:t>Cette organisation peut être portée par une AS, un établissement, un comité, un territoire.</a:t>
            </a:r>
          </a:p>
        </p:txBody>
      </p:sp>
      <p:sp>
        <p:nvSpPr>
          <p:cNvPr id="17" name="object 5">
            <a:extLst>
              <a:ext uri="{FF2B5EF4-FFF2-40B4-BE49-F238E27FC236}">
                <a16:creationId xmlns:a16="http://schemas.microsoft.com/office/drawing/2014/main" id="{975D6F63-5F97-ECFF-D8E0-0AF89F0705F1}"/>
              </a:ext>
            </a:extLst>
          </p:cNvPr>
          <p:cNvSpPr txBox="1"/>
          <p:nvPr/>
        </p:nvSpPr>
        <p:spPr>
          <a:xfrm>
            <a:off x="965672" y="2686288"/>
            <a:ext cx="3438000" cy="247235"/>
          </a:xfrm>
          <a:prstGeom prst="roundRect">
            <a:avLst/>
          </a:prstGeom>
          <a:solidFill>
            <a:srgbClr val="F4C009"/>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technique et sportif</a:t>
            </a:r>
          </a:p>
        </p:txBody>
      </p:sp>
      <p:sp>
        <p:nvSpPr>
          <p:cNvPr id="18" name="object 5">
            <a:extLst>
              <a:ext uri="{FF2B5EF4-FFF2-40B4-BE49-F238E27FC236}">
                <a16:creationId xmlns:a16="http://schemas.microsoft.com/office/drawing/2014/main" id="{590DE7BA-6C5C-81E0-4051-3467EB413B20}"/>
              </a:ext>
            </a:extLst>
          </p:cNvPr>
          <p:cNvSpPr txBox="1"/>
          <p:nvPr/>
        </p:nvSpPr>
        <p:spPr>
          <a:xfrm>
            <a:off x="4740330" y="2681786"/>
            <a:ext cx="3438000" cy="252223"/>
          </a:xfrm>
          <a:prstGeom prst="roundRect">
            <a:avLst/>
          </a:prstGeom>
          <a:solidFill>
            <a:srgbClr val="E8532B"/>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Logistique : EVENEMENTIEL et ADMINSTRATIF</a:t>
            </a:r>
          </a:p>
        </p:txBody>
      </p:sp>
      <p:sp>
        <p:nvSpPr>
          <p:cNvPr id="16" name="object 5">
            <a:extLst>
              <a:ext uri="{FF2B5EF4-FFF2-40B4-BE49-F238E27FC236}">
                <a16:creationId xmlns:a16="http://schemas.microsoft.com/office/drawing/2014/main" id="{9BDC20D7-B14C-1385-B798-613067BBD659}"/>
              </a:ext>
            </a:extLst>
          </p:cNvPr>
          <p:cNvSpPr txBox="1">
            <a:spLocks/>
          </p:cNvSpPr>
          <p:nvPr/>
        </p:nvSpPr>
        <p:spPr>
          <a:xfrm>
            <a:off x="3553367" y="2078962"/>
            <a:ext cx="2067609" cy="491880"/>
          </a:xfrm>
          <a:prstGeom prst="roundRect">
            <a:avLst>
              <a:gd name="adj" fmla="val 24563"/>
            </a:avLst>
          </a:prstGeom>
          <a:noFill/>
          <a:ln w="19050">
            <a:solidFill>
              <a:srgbClr val="2E3092"/>
            </a:solidFill>
          </a:ln>
        </p:spPr>
        <p:style>
          <a:lnRef idx="2">
            <a:schemeClr val="accent1"/>
          </a:lnRef>
          <a:fillRef idx="1">
            <a:schemeClr val="lt1"/>
          </a:fillRef>
          <a:effectRef idx="0">
            <a:schemeClr val="accent1"/>
          </a:effectRef>
          <a:fontRef idx="minor">
            <a:schemeClr val="dk1"/>
          </a:fontRef>
        </p:style>
        <p:txBody>
          <a:bodyPr vert="horz" wrap="square" lIns="0" tIns="12700" rIns="0" bIns="0" rtlCol="0" anchor="t">
            <a:noAutofit/>
          </a:bodyPr>
          <a:lstStyle/>
          <a:p>
            <a:pPr marL="12700" algn="ctr">
              <a:spcBef>
                <a:spcPts val="100"/>
              </a:spcBef>
            </a:pPr>
            <a:r>
              <a:rPr lang="fr-FR" sz="1200" b="1" dirty="0">
                <a:solidFill>
                  <a:srgbClr val="2E3092"/>
                </a:solidFill>
                <a:latin typeface="Calibri"/>
                <a:cs typeface="Calibri"/>
              </a:rPr>
              <a:t>Comité d’organisation : </a:t>
            </a:r>
          </a:p>
          <a:p>
            <a:pPr marL="12700" algn="ctr">
              <a:lnSpc>
                <a:spcPct val="100000"/>
              </a:lnSpc>
              <a:spcBef>
                <a:spcPts val="100"/>
              </a:spcBef>
            </a:pPr>
            <a:r>
              <a:rPr lang="fr-FR" sz="1200" b="1" dirty="0">
                <a:solidFill>
                  <a:srgbClr val="45479E"/>
                </a:solidFill>
                <a:latin typeface="Calibri"/>
                <a:cs typeface="Calibri"/>
              </a:rPr>
              <a:t>un</a:t>
            </a:r>
            <a:r>
              <a:rPr lang="fr-FR" sz="1200" b="1" dirty="0">
                <a:solidFill>
                  <a:schemeClr val="bg1"/>
                </a:solidFill>
                <a:latin typeface="Calibri"/>
                <a:cs typeface="Calibri"/>
              </a:rPr>
              <a:t> </a:t>
            </a:r>
            <a:r>
              <a:rPr lang="fr-FR" sz="1200" b="1" dirty="0">
                <a:solidFill>
                  <a:srgbClr val="2E3092"/>
                </a:solidFill>
                <a:latin typeface="Calibri"/>
                <a:cs typeface="Calibri"/>
              </a:rPr>
              <a:t>responsable et une équipe</a:t>
            </a:r>
          </a:p>
        </p:txBody>
      </p:sp>
      <p:cxnSp>
        <p:nvCxnSpPr>
          <p:cNvPr id="42" name="Connecteur droit avec flèche 41">
            <a:extLst>
              <a:ext uri="{FF2B5EF4-FFF2-40B4-BE49-F238E27FC236}">
                <a16:creationId xmlns:a16="http://schemas.microsoft.com/office/drawing/2014/main" id="{B88C3DE4-A366-47D6-F910-3902A99A4840}"/>
              </a:ext>
            </a:extLst>
          </p:cNvPr>
          <p:cNvCxnSpPr>
            <a:cxnSpLocks/>
          </p:cNvCxnSpPr>
          <p:nvPr/>
        </p:nvCxnSpPr>
        <p:spPr>
          <a:xfrm flipH="1">
            <a:off x="2818368" y="2294860"/>
            <a:ext cx="570082" cy="247237"/>
          </a:xfrm>
          <a:prstGeom prst="straightConnector1">
            <a:avLst/>
          </a:prstGeom>
          <a:ln>
            <a:solidFill>
              <a:srgbClr val="F4C009"/>
            </a:solidFill>
            <a:tailEnd type="triangle"/>
          </a:ln>
        </p:spPr>
        <p:style>
          <a:lnRef idx="3">
            <a:schemeClr val="accent5"/>
          </a:lnRef>
          <a:fillRef idx="0">
            <a:schemeClr val="accent5"/>
          </a:fillRef>
          <a:effectRef idx="2">
            <a:schemeClr val="accent5"/>
          </a:effectRef>
          <a:fontRef idx="minor">
            <a:schemeClr val="tx1"/>
          </a:fontRef>
        </p:style>
      </p:cxnSp>
      <p:cxnSp>
        <p:nvCxnSpPr>
          <p:cNvPr id="44" name="Connecteur droit avec flèche 43">
            <a:extLst>
              <a:ext uri="{FF2B5EF4-FFF2-40B4-BE49-F238E27FC236}">
                <a16:creationId xmlns:a16="http://schemas.microsoft.com/office/drawing/2014/main" id="{969E2E73-DEA5-44C1-E30E-AEA45226E793}"/>
              </a:ext>
            </a:extLst>
          </p:cNvPr>
          <p:cNvCxnSpPr>
            <a:cxnSpLocks/>
          </p:cNvCxnSpPr>
          <p:nvPr/>
        </p:nvCxnSpPr>
        <p:spPr>
          <a:xfrm>
            <a:off x="5785893" y="2294859"/>
            <a:ext cx="570082" cy="247237"/>
          </a:xfrm>
          <a:prstGeom prst="straightConnector1">
            <a:avLst/>
          </a:prstGeom>
          <a:ln>
            <a:solidFill>
              <a:srgbClr val="E8532B"/>
            </a:solidFill>
            <a:tailEnd type="triangle"/>
          </a:ln>
        </p:spPr>
        <p:style>
          <a:lnRef idx="3">
            <a:schemeClr val="accent2"/>
          </a:lnRef>
          <a:fillRef idx="0">
            <a:schemeClr val="accent2"/>
          </a:fillRef>
          <a:effectRef idx="2">
            <a:schemeClr val="accent2"/>
          </a:effectRef>
          <a:fontRef idx="minor">
            <a:schemeClr val="tx1"/>
          </a:fontRef>
        </p:style>
      </p:cxnSp>
      <p:sp>
        <p:nvSpPr>
          <p:cNvPr id="45" name="object 5">
            <a:extLst>
              <a:ext uri="{FF2B5EF4-FFF2-40B4-BE49-F238E27FC236}">
                <a16:creationId xmlns:a16="http://schemas.microsoft.com/office/drawing/2014/main" id="{BEB64DFB-D4C4-730C-1D54-AB73E0D881FF}"/>
              </a:ext>
            </a:extLst>
          </p:cNvPr>
          <p:cNvSpPr txBox="1"/>
          <p:nvPr/>
        </p:nvSpPr>
        <p:spPr>
          <a:xfrm>
            <a:off x="1276590" y="4442420"/>
            <a:ext cx="6852310" cy="456535"/>
          </a:xfrm>
          <a:prstGeom prst="rect">
            <a:avLst/>
          </a:prstGeom>
        </p:spPr>
        <p:txBody>
          <a:bodyPr vert="horz" wrap="square" lIns="0" tIns="12700" rIns="0" bIns="0" rtlCol="0">
            <a:spAutoFit/>
          </a:bodyPr>
          <a:lstStyle/>
          <a:p>
            <a:pPr marL="88900" algn="l">
              <a:lnSpc>
                <a:spcPct val="100000"/>
              </a:lnSpc>
              <a:spcBef>
                <a:spcPts val="100"/>
              </a:spcBef>
            </a:pPr>
            <a:r>
              <a:rPr lang="fr-FR" sz="1600" dirty="0">
                <a:solidFill>
                  <a:srgbClr val="2E3092"/>
                </a:solidFill>
                <a:latin typeface="Calibri"/>
                <a:cs typeface="Calibri"/>
              </a:rPr>
              <a:t> </a:t>
            </a:r>
            <a:r>
              <a:rPr lang="fr-FR" sz="1200" dirty="0">
                <a:solidFill>
                  <a:srgbClr val="2E3092"/>
                </a:solidFill>
                <a:latin typeface="Calibri"/>
                <a:cs typeface="Calibri"/>
              </a:rPr>
              <a:t>Il est nécessaire de bien délimiter les missions des différents acteurs et partenaires (comité d’organisation,</a:t>
            </a:r>
          </a:p>
          <a:p>
            <a:pPr marL="717550" algn="l">
              <a:lnSpc>
                <a:spcPct val="100000"/>
              </a:lnSpc>
              <a:spcBef>
                <a:spcPts val="100"/>
              </a:spcBef>
            </a:pPr>
            <a:r>
              <a:rPr lang="fr-FR" sz="1200" dirty="0">
                <a:solidFill>
                  <a:srgbClr val="2E3092"/>
                </a:solidFill>
                <a:latin typeface="Calibri"/>
                <a:cs typeface="Calibri"/>
              </a:rPr>
              <a:t>comité UGSEL départemental, territorial, national, autres partenaires, …)</a:t>
            </a:r>
          </a:p>
        </p:txBody>
      </p:sp>
      <p:sp>
        <p:nvSpPr>
          <p:cNvPr id="46" name="object 5">
            <a:extLst>
              <a:ext uri="{FF2B5EF4-FFF2-40B4-BE49-F238E27FC236}">
                <a16:creationId xmlns:a16="http://schemas.microsoft.com/office/drawing/2014/main" id="{B99974B3-F394-EE89-7731-7D895F90A93D}"/>
              </a:ext>
            </a:extLst>
          </p:cNvPr>
          <p:cNvSpPr txBox="1"/>
          <p:nvPr/>
        </p:nvSpPr>
        <p:spPr>
          <a:xfrm>
            <a:off x="922443" y="5042905"/>
            <a:ext cx="7826058" cy="1554272"/>
          </a:xfrm>
          <a:prstGeom prst="rect">
            <a:avLst/>
          </a:prstGeom>
        </p:spPr>
        <p:txBody>
          <a:bodyPr vert="horz" wrap="square" lIns="0" tIns="12700" rIns="0" bIns="0" rtlCol="0">
            <a:spAutoFit/>
          </a:bodyPr>
          <a:lstStyle/>
          <a:p>
            <a:pPr marL="12700">
              <a:lnSpc>
                <a:spcPct val="100000"/>
              </a:lnSpc>
              <a:spcBef>
                <a:spcPts val="100"/>
              </a:spcBef>
            </a:pPr>
            <a:r>
              <a:rPr lang="fr-FR" sz="1200" b="1" dirty="0">
                <a:solidFill>
                  <a:srgbClr val="2E3092"/>
                </a:solidFill>
                <a:latin typeface="Calibri"/>
                <a:cs typeface="Calibri"/>
              </a:rPr>
              <a:t>Les services nationaux UGSEL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accompagnent le comité d’organisation (secrétariat, </a:t>
            </a:r>
            <a:r>
              <a:rPr lang="fr-FR" sz="1200" dirty="0" err="1">
                <a:solidFill>
                  <a:srgbClr val="2E3092"/>
                </a:solidFill>
                <a:latin typeface="Calibri"/>
                <a:cs typeface="Calibri"/>
              </a:rPr>
              <a:t>Usport</a:t>
            </a:r>
            <a:r>
              <a:rPr lang="fr-FR" sz="1200" dirty="0">
                <a:solidFill>
                  <a:srgbClr val="2E3092"/>
                </a:solidFill>
                <a:latin typeface="Calibri"/>
                <a:cs typeface="Calibri"/>
              </a:rPr>
              <a:t>, résultats officiels, …)</a:t>
            </a:r>
          </a:p>
          <a:p>
            <a:pPr marL="12700">
              <a:lnSpc>
                <a:spcPct val="100000"/>
              </a:lnSpc>
              <a:spcBef>
                <a:spcPts val="100"/>
              </a:spcBef>
            </a:pPr>
            <a:r>
              <a:rPr lang="fr-FR" sz="1200" b="1" dirty="0">
                <a:solidFill>
                  <a:srgbClr val="2E3092"/>
                </a:solidFill>
                <a:latin typeface="Calibri"/>
                <a:cs typeface="Calibri"/>
              </a:rPr>
              <a:t>La commission technique nationale (CTN) :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 l’organisateur sur le plan technique (cadre règlementaire, conseils techniques, réunions techniques, visite préalable, contrôle des licences, …)	</a:t>
            </a:r>
          </a:p>
          <a:p>
            <a:pPr marL="12700">
              <a:lnSpc>
                <a:spcPct val="100000"/>
              </a:lnSpc>
              <a:spcBef>
                <a:spcPts val="100"/>
              </a:spcBef>
            </a:pPr>
            <a:r>
              <a:rPr lang="fr-FR" sz="1200" b="1" dirty="0">
                <a:solidFill>
                  <a:srgbClr val="2E3092"/>
                </a:solidFill>
                <a:latin typeface="Calibri"/>
                <a:cs typeface="Calibri"/>
              </a:rPr>
              <a:t>Le comité (département) ou le territoire (région):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demande la prise en charge du championnat. Il est le représentant officiel auprès des organismes sollicités pour aider à l’organisation. Il peut déléguer sa responsabilité au comité d’organisation, s’il est différent.</a:t>
            </a:r>
          </a:p>
        </p:txBody>
      </p:sp>
      <p:sp>
        <p:nvSpPr>
          <p:cNvPr id="2" name="object 7">
            <a:extLst>
              <a:ext uri="{FF2B5EF4-FFF2-40B4-BE49-F238E27FC236}">
                <a16:creationId xmlns:a16="http://schemas.microsoft.com/office/drawing/2014/main" id="{64478822-3367-63E7-AA4F-44C48E204036}"/>
              </a:ext>
            </a:extLst>
          </p:cNvPr>
          <p:cNvSpPr txBox="1"/>
          <p:nvPr/>
        </p:nvSpPr>
        <p:spPr>
          <a:xfrm>
            <a:off x="965672" y="3073505"/>
            <a:ext cx="3368062" cy="1117870"/>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technique et sportive</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du déroulement, organisation, ateliers, salles </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Réglementaire, gestion des JO, jury</a:t>
            </a:r>
          </a:p>
        </p:txBody>
      </p:sp>
      <p:sp>
        <p:nvSpPr>
          <p:cNvPr id="6" name="object 7">
            <a:extLst>
              <a:ext uri="{FF2B5EF4-FFF2-40B4-BE49-F238E27FC236}">
                <a16:creationId xmlns:a16="http://schemas.microsoft.com/office/drawing/2014/main" id="{DEBFD858-2506-3F05-3505-FF03027E414A}"/>
              </a:ext>
            </a:extLst>
          </p:cNvPr>
          <p:cNvSpPr txBox="1"/>
          <p:nvPr/>
        </p:nvSpPr>
        <p:spPr>
          <a:xfrm>
            <a:off x="4740330" y="3068863"/>
            <a:ext cx="2221405" cy="1130694"/>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Secrétariat Administratif</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Santé Sécurité</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Communication et Protocole</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Accueil et Animation</a:t>
            </a:r>
          </a:p>
        </p:txBody>
      </p:sp>
      <p:sp>
        <p:nvSpPr>
          <p:cNvPr id="7" name="object 7">
            <a:extLst>
              <a:ext uri="{FF2B5EF4-FFF2-40B4-BE49-F238E27FC236}">
                <a16:creationId xmlns:a16="http://schemas.microsoft.com/office/drawing/2014/main" id="{1E3CF873-F915-95FF-1CC1-33DBB159842B}"/>
              </a:ext>
            </a:extLst>
          </p:cNvPr>
          <p:cNvSpPr txBox="1"/>
          <p:nvPr/>
        </p:nvSpPr>
        <p:spPr>
          <a:xfrm>
            <a:off x="6961735" y="3065929"/>
            <a:ext cx="2079087" cy="840871"/>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Finances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Navettes Transports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Restauration Hébergement</a:t>
            </a:r>
          </a:p>
        </p:txBody>
      </p:sp>
      <p:cxnSp>
        <p:nvCxnSpPr>
          <p:cNvPr id="11" name="Connecteur droit 10">
            <a:extLst>
              <a:ext uri="{FF2B5EF4-FFF2-40B4-BE49-F238E27FC236}">
                <a16:creationId xmlns:a16="http://schemas.microsoft.com/office/drawing/2014/main" id="{3404CBAA-F70C-7544-5FDC-1F558F34D3A1}"/>
              </a:ext>
            </a:extLst>
          </p:cNvPr>
          <p:cNvCxnSpPr/>
          <p:nvPr/>
        </p:nvCxnSpPr>
        <p:spPr>
          <a:xfrm>
            <a:off x="3257639" y="4320988"/>
            <a:ext cx="2659067" cy="0"/>
          </a:xfrm>
          <a:prstGeom prst="line">
            <a:avLst/>
          </a:prstGeom>
          <a:ln>
            <a:solidFill>
              <a:srgbClr val="00BAD5"/>
            </a:solidFill>
          </a:ln>
        </p:spPr>
        <p:style>
          <a:lnRef idx="3">
            <a:schemeClr val="accent4"/>
          </a:lnRef>
          <a:fillRef idx="0">
            <a:schemeClr val="accent4"/>
          </a:fillRef>
          <a:effectRef idx="2">
            <a:schemeClr val="accent4"/>
          </a:effectRef>
          <a:fontRef idx="minor">
            <a:schemeClr val="tx1"/>
          </a:fontRef>
        </p:style>
      </p:cxnSp>
      <p:cxnSp>
        <p:nvCxnSpPr>
          <p:cNvPr id="13" name="Connecteur droit 12">
            <a:extLst>
              <a:ext uri="{FF2B5EF4-FFF2-40B4-BE49-F238E27FC236}">
                <a16:creationId xmlns:a16="http://schemas.microsoft.com/office/drawing/2014/main" id="{78C68A98-3E83-E779-07BD-90624CE31E9F}"/>
              </a:ext>
            </a:extLst>
          </p:cNvPr>
          <p:cNvCxnSpPr>
            <a:cxnSpLocks/>
          </p:cNvCxnSpPr>
          <p:nvPr/>
        </p:nvCxnSpPr>
        <p:spPr>
          <a:xfrm>
            <a:off x="4587172" y="3065929"/>
            <a:ext cx="0" cy="1133628"/>
          </a:xfrm>
          <a:prstGeom prst="line">
            <a:avLst/>
          </a:prstGeom>
          <a:ln w="19050">
            <a:solidFill>
              <a:srgbClr val="00BA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3481" y="202041"/>
            <a:ext cx="4662000"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Les missions des commissions</a:t>
            </a:r>
          </a:p>
        </p:txBody>
      </p:sp>
      <p:graphicFrame>
        <p:nvGraphicFramePr>
          <p:cNvPr id="2" name="Tableau 1">
            <a:extLst>
              <a:ext uri="{FF2B5EF4-FFF2-40B4-BE49-F238E27FC236}">
                <a16:creationId xmlns:a16="http://schemas.microsoft.com/office/drawing/2014/main" id="{3EAC531A-0171-742B-8DB4-8BDF987DA5A2}"/>
              </a:ext>
            </a:extLst>
          </p:cNvPr>
          <p:cNvGraphicFramePr>
            <a:graphicFrameLocks noGrp="1"/>
          </p:cNvGraphicFramePr>
          <p:nvPr>
            <p:extLst>
              <p:ext uri="{D42A27DB-BD31-4B8C-83A1-F6EECF244321}">
                <p14:modId xmlns:p14="http://schemas.microsoft.com/office/powerpoint/2010/main" val="2254494799"/>
              </p:ext>
            </p:extLst>
          </p:nvPr>
        </p:nvGraphicFramePr>
        <p:xfrm>
          <a:off x="618906" y="1050590"/>
          <a:ext cx="8417862" cy="4154757"/>
        </p:xfrm>
        <a:graphic>
          <a:graphicData uri="http://schemas.openxmlformats.org/drawingml/2006/table">
            <a:tbl>
              <a:tblPr firstRow="1" bandRow="1">
                <a:tableStyleId>{5C22544A-7EE6-4342-B048-85BDC9FD1C3A}</a:tableStyleId>
              </a:tblPr>
              <a:tblGrid>
                <a:gridCol w="935318">
                  <a:extLst>
                    <a:ext uri="{9D8B030D-6E8A-4147-A177-3AD203B41FA5}">
                      <a16:colId xmlns:a16="http://schemas.microsoft.com/office/drawing/2014/main" val="1219362579"/>
                    </a:ext>
                  </a:extLst>
                </a:gridCol>
                <a:gridCol w="935318">
                  <a:extLst>
                    <a:ext uri="{9D8B030D-6E8A-4147-A177-3AD203B41FA5}">
                      <a16:colId xmlns:a16="http://schemas.microsoft.com/office/drawing/2014/main" val="3955590260"/>
                    </a:ext>
                  </a:extLst>
                </a:gridCol>
                <a:gridCol w="935318">
                  <a:extLst>
                    <a:ext uri="{9D8B030D-6E8A-4147-A177-3AD203B41FA5}">
                      <a16:colId xmlns:a16="http://schemas.microsoft.com/office/drawing/2014/main" val="51652252"/>
                    </a:ext>
                  </a:extLst>
                </a:gridCol>
                <a:gridCol w="935318">
                  <a:extLst>
                    <a:ext uri="{9D8B030D-6E8A-4147-A177-3AD203B41FA5}">
                      <a16:colId xmlns:a16="http://schemas.microsoft.com/office/drawing/2014/main" val="2988429837"/>
                    </a:ext>
                  </a:extLst>
                </a:gridCol>
                <a:gridCol w="935318">
                  <a:extLst>
                    <a:ext uri="{9D8B030D-6E8A-4147-A177-3AD203B41FA5}">
                      <a16:colId xmlns:a16="http://schemas.microsoft.com/office/drawing/2014/main" val="785867840"/>
                    </a:ext>
                  </a:extLst>
                </a:gridCol>
                <a:gridCol w="935318">
                  <a:extLst>
                    <a:ext uri="{9D8B030D-6E8A-4147-A177-3AD203B41FA5}">
                      <a16:colId xmlns:a16="http://schemas.microsoft.com/office/drawing/2014/main" val="1722676261"/>
                    </a:ext>
                  </a:extLst>
                </a:gridCol>
                <a:gridCol w="935318">
                  <a:extLst>
                    <a:ext uri="{9D8B030D-6E8A-4147-A177-3AD203B41FA5}">
                      <a16:colId xmlns:a16="http://schemas.microsoft.com/office/drawing/2014/main" val="1662917207"/>
                    </a:ext>
                  </a:extLst>
                </a:gridCol>
                <a:gridCol w="935318">
                  <a:extLst>
                    <a:ext uri="{9D8B030D-6E8A-4147-A177-3AD203B41FA5}">
                      <a16:colId xmlns:a16="http://schemas.microsoft.com/office/drawing/2014/main" val="3319504382"/>
                    </a:ext>
                  </a:extLst>
                </a:gridCol>
                <a:gridCol w="935318">
                  <a:extLst>
                    <a:ext uri="{9D8B030D-6E8A-4147-A177-3AD203B41FA5}">
                      <a16:colId xmlns:a16="http://schemas.microsoft.com/office/drawing/2014/main" val="2640680081"/>
                    </a:ext>
                  </a:extLst>
                </a:gridCol>
              </a:tblGrid>
              <a:tr h="382617">
                <a:tc grid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solidFill>
                            <a:srgbClr val="45479E"/>
                          </a:solidFill>
                          <a:effectLst/>
                          <a:latin typeface="+mj-lt"/>
                        </a:rPr>
                        <a:t>Les différents postes et Commissions</a:t>
                      </a:r>
                      <a:endParaRPr lang="fr-FR" sz="1600" dirty="0">
                        <a:solidFill>
                          <a:srgbClr val="45479E"/>
                        </a:solidFill>
                        <a:effectLst/>
                        <a:latin typeface="+mj-lt"/>
                        <a:ea typeface="Calibri" panose="020F0502020204030204" pitchFamily="34" charset="0"/>
                        <a:cs typeface="Times New Roman" panose="02020603050405020304" pitchFamily="18" charset="0"/>
                      </a:endParaRPr>
                    </a:p>
                  </a:txBody>
                  <a:tcP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289722431"/>
                  </a:ext>
                </a:extLst>
              </a:tr>
              <a:tr h="38261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F4C009"/>
                          </a:highlight>
                          <a:latin typeface="+mj-lt"/>
                        </a:rPr>
                        <a:t>Pôle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Technique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et</a:t>
                      </a:r>
                      <a:r>
                        <a:rPr lang="fr-FR" sz="1200" b="1" spc="-15"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Sportif</a:t>
                      </a:r>
                      <a:endParaRPr lang="fr-FR" sz="1200" b="1" dirty="0">
                        <a:solidFill>
                          <a:schemeClr val="bg1"/>
                        </a:solidFill>
                        <a:effectLst/>
                        <a:highlight>
                          <a:srgbClr val="F4C009"/>
                        </a:highligh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F4C009"/>
                    </a:solid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E8532B"/>
                          </a:highlight>
                          <a:latin typeface="+mj-lt"/>
                        </a:rPr>
                        <a:t>Pôle</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Logistique</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Evènementiel</a:t>
                      </a:r>
                      <a:r>
                        <a:rPr lang="fr-FR" sz="1200" b="1" spc="-2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et</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Administratif</a:t>
                      </a:r>
                      <a:endParaRPr lang="fr-FR" sz="1200" b="1" dirty="0">
                        <a:solidFill>
                          <a:schemeClr val="bg1"/>
                        </a:solidFill>
                        <a:effectLst/>
                        <a:highlight>
                          <a:srgbClr val="E8532B"/>
                        </a:highligh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E8532B"/>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760211741"/>
                  </a:ext>
                </a:extLst>
              </a:tr>
              <a:tr h="7233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a:t>
                      </a:r>
                      <a:r>
                        <a:rPr lang="fr-FR" sz="1000" spc="-75" dirty="0">
                          <a:solidFill>
                            <a:srgbClr val="45479E"/>
                          </a:solidFill>
                          <a:effectLst/>
                          <a:latin typeface="+mj-lt"/>
                        </a:rPr>
                        <a:t> t</a:t>
                      </a:r>
                      <a:r>
                        <a:rPr lang="fr-FR" sz="1000" dirty="0">
                          <a:solidFill>
                            <a:srgbClr val="45479E"/>
                          </a:solidFill>
                          <a:effectLst/>
                          <a:latin typeface="+mj-lt"/>
                        </a:rPr>
                        <a:t>echnique </a:t>
                      </a:r>
                      <a:r>
                        <a:rPr lang="fr-FR" sz="1000" spc="-285" dirty="0">
                          <a:solidFill>
                            <a:srgbClr val="45479E"/>
                          </a:solidFill>
                          <a:effectLst/>
                          <a:latin typeface="+mj-lt"/>
                        </a:rPr>
                        <a:t> </a:t>
                      </a:r>
                      <a:r>
                        <a:rPr lang="fr-FR" sz="1000" dirty="0">
                          <a:solidFill>
                            <a:srgbClr val="45479E"/>
                          </a:solidFill>
                          <a:effectLst/>
                          <a:latin typeface="+mj-lt"/>
                        </a:rPr>
                        <a:t>et sportive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 du déroulement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08610" marR="49530" indent="-218440" algn="ctr">
                        <a:spcBef>
                          <a:spcPts val="10"/>
                        </a:spcBef>
                        <a:spcAft>
                          <a:spcPts val="0"/>
                        </a:spcAft>
                      </a:pPr>
                      <a:r>
                        <a:rPr lang="fr-FR" sz="1000" dirty="0">
                          <a:solidFill>
                            <a:srgbClr val="45479E"/>
                          </a:solidFill>
                          <a:effectLst/>
                          <a:latin typeface="+mj-lt"/>
                        </a:rPr>
                        <a:t>Secrétariat</a:t>
                      </a:r>
                    </a:p>
                    <a:p>
                      <a:pPr marL="308610" marR="49530" indent="-218440" algn="ctr">
                        <a:spcBef>
                          <a:spcPts val="10"/>
                        </a:spcBef>
                        <a:spcAft>
                          <a:spcPts val="0"/>
                        </a:spcAft>
                      </a:pPr>
                      <a:r>
                        <a:rPr lang="fr-FR" sz="1000" dirty="0">
                          <a:solidFill>
                            <a:srgbClr val="45479E"/>
                          </a:solidFill>
                          <a:effectLst/>
                          <a:latin typeface="+mj-lt"/>
                        </a:rPr>
                        <a:t>&amp;</a:t>
                      </a:r>
                    </a:p>
                    <a:p>
                      <a:pPr marL="308610" marR="49530" indent="-218440" algn="ctr">
                        <a:spcBef>
                          <a:spcPts val="10"/>
                        </a:spcBef>
                        <a:spcAft>
                          <a:spcPts val="0"/>
                        </a:spcAft>
                      </a:pPr>
                      <a:r>
                        <a:rPr lang="fr-FR" sz="1000" dirty="0">
                          <a:solidFill>
                            <a:srgbClr val="45479E"/>
                          </a:solidFill>
                          <a:effectLst/>
                          <a:latin typeface="+mj-lt"/>
                        </a:rPr>
                        <a:t>Administratif</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marL="36000" marR="36000"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Restauration</a:t>
                      </a:r>
                      <a:r>
                        <a:rPr lang="fr-FR" sz="1000" spc="-285" dirty="0">
                          <a:solidFill>
                            <a:srgbClr val="45479E"/>
                          </a:solidFill>
                          <a:effectLst/>
                          <a:latin typeface="+mj-lt"/>
                        </a:rPr>
                        <a:t> </a:t>
                      </a:r>
                      <a:r>
                        <a:rPr lang="fr-FR" sz="1000" spc="-5" dirty="0">
                          <a:solidFill>
                            <a:srgbClr val="45479E"/>
                          </a:solidFill>
                          <a:effectLst/>
                          <a:latin typeface="+mj-lt"/>
                        </a:rPr>
                        <a:t>Hébergement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Finances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a:solidFill>
                            <a:srgbClr val="45479E"/>
                          </a:solidFill>
                          <a:effectLst/>
                          <a:latin typeface="+mj-lt"/>
                        </a:rPr>
                        <a:t>Transport</a:t>
                      </a:r>
                      <a:r>
                        <a:rPr lang="fr-FR" sz="1000" spc="-285" dirty="0">
                          <a:solidFill>
                            <a:srgbClr val="45479E"/>
                          </a:solidFill>
                          <a:effectLst/>
                          <a:latin typeface="+mj-lt"/>
                        </a:rPr>
                        <a:t> </a:t>
                      </a:r>
                      <a:r>
                        <a:rPr lang="fr-FR" sz="1000" dirty="0">
                          <a:solidFill>
                            <a:srgbClr val="45479E"/>
                          </a:solidFill>
                          <a:effectLst/>
                          <a:latin typeface="+mj-lt"/>
                        </a:rPr>
                        <a:t>Navettes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Santé</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Sécurité</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err="1">
                          <a:solidFill>
                            <a:srgbClr val="45479E"/>
                          </a:solidFill>
                          <a:effectLst/>
                          <a:latin typeface="+mj-lt"/>
                        </a:rPr>
                        <a:t>Accuel</a:t>
                      </a:r>
                      <a:r>
                        <a:rPr lang="fr-FR" sz="1000" dirty="0">
                          <a:solidFill>
                            <a:srgbClr val="45479E"/>
                          </a:solidFill>
                          <a:effectLst/>
                          <a:latin typeface="+mj-lt"/>
                        </a:rPr>
                        <a:t> Convivialité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Anima</a:t>
                      </a:r>
                      <a:r>
                        <a:rPr lang="fr-FR" sz="1000" spc="-285" dirty="0">
                          <a:solidFill>
                            <a:srgbClr val="45479E"/>
                          </a:solidFill>
                          <a:effectLst/>
                          <a:latin typeface="+mj-lt"/>
                        </a:rPr>
                        <a:t> </a:t>
                      </a:r>
                      <a:r>
                        <a:rPr lang="fr-FR" sz="1000" dirty="0" err="1">
                          <a:solidFill>
                            <a:srgbClr val="45479E"/>
                          </a:solidFill>
                          <a:effectLst/>
                          <a:latin typeface="+mj-lt"/>
                        </a:rPr>
                        <a:t>tion</a:t>
                      </a:r>
                      <a:endParaRPr lang="fr-FR" sz="1000"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Sponsoring</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err="1">
                          <a:solidFill>
                            <a:srgbClr val="45479E"/>
                          </a:solidFill>
                          <a:effectLst/>
                          <a:latin typeface="+mj-lt"/>
                        </a:rPr>
                        <a:t>Communica-tion</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n-lt"/>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spc="-285" dirty="0">
                          <a:solidFill>
                            <a:srgbClr val="45479E"/>
                          </a:solidFill>
                          <a:effectLst/>
                          <a:latin typeface="+mj-lt"/>
                        </a:rPr>
                        <a:t> </a:t>
                      </a:r>
                      <a:r>
                        <a:rPr lang="fr-FR" sz="1000" dirty="0">
                          <a:solidFill>
                            <a:srgbClr val="45479E"/>
                          </a:solidFill>
                          <a:effectLst/>
                          <a:latin typeface="+mj-lt"/>
                        </a:rPr>
                        <a:t>Protocole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2541113306"/>
                  </a:ext>
                </a:extLst>
              </a:tr>
              <a:tr h="2031017">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 de la salle</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 du matériel</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Ordre de passage</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 Répartition </a:t>
                      </a:r>
                      <a:r>
                        <a:rPr lang="fr-FR" sz="900">
                          <a:solidFill>
                            <a:srgbClr val="45479E"/>
                          </a:solidFill>
                          <a:effectLst/>
                          <a:latin typeface="+mj-lt"/>
                        </a:rPr>
                        <a:t>des juges</a:t>
                      </a:r>
                    </a:p>
                    <a:p>
                      <a:pPr marL="36000" indent="0">
                        <a:lnSpc>
                          <a:spcPts val="1215"/>
                        </a:lnSpc>
                        <a:spcBef>
                          <a:spcPts val="5"/>
                        </a:spcBef>
                        <a:spcAft>
                          <a:spcPts val="0"/>
                        </a:spcAft>
                        <a:buClr>
                          <a:srgbClr val="FFC000"/>
                        </a:buClr>
                        <a:buFont typeface="Wingdings" panose="05000000000000000000" pitchFamily="2" charset="2"/>
                        <a:buNone/>
                      </a:pPr>
                      <a:endParaRPr lang="fr-FR" sz="900" dirty="0">
                        <a:solidFill>
                          <a:srgbClr val="45479E"/>
                        </a:solidFill>
                        <a:effectLst/>
                        <a:latin typeface="+mj-lt"/>
                      </a:endParaRPr>
                    </a:p>
                  </a:txBody>
                  <a:tcPr marL="36000" marR="3600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Gestion</a:t>
                      </a:r>
                      <a:r>
                        <a:rPr lang="fr-FR" sz="900" spc="-10" dirty="0">
                          <a:solidFill>
                            <a:srgbClr val="45479E"/>
                          </a:solidFill>
                          <a:effectLst/>
                          <a:latin typeface="+mj-lt"/>
                        </a:rPr>
                        <a:t> </a:t>
                      </a:r>
                      <a:r>
                        <a:rPr lang="fr-FR" sz="900" dirty="0">
                          <a:solidFill>
                            <a:srgbClr val="45479E"/>
                          </a:solidFill>
                          <a:effectLst/>
                          <a:latin typeface="+mj-lt"/>
                        </a:rPr>
                        <a:t>des</a:t>
                      </a:r>
                      <a:r>
                        <a:rPr lang="fr-FR" sz="900" spc="-15" dirty="0">
                          <a:solidFill>
                            <a:srgbClr val="45479E"/>
                          </a:solidFill>
                          <a:effectLst/>
                          <a:latin typeface="+mj-lt"/>
                        </a:rPr>
                        <a:t> </a:t>
                      </a:r>
                      <a:r>
                        <a:rPr lang="fr-FR" sz="900" dirty="0">
                          <a:solidFill>
                            <a:srgbClr val="45479E"/>
                          </a:solidFill>
                          <a:effectLst/>
                          <a:latin typeface="+mj-lt"/>
                        </a:rPr>
                        <a:t>inscriptions,</a:t>
                      </a:r>
                      <a:r>
                        <a:rPr lang="fr-FR" sz="900" spc="-15" dirty="0">
                          <a:solidFill>
                            <a:srgbClr val="45479E"/>
                          </a:solidFill>
                          <a:effectLst/>
                          <a:latin typeface="+mj-lt"/>
                        </a:rPr>
                        <a:t> </a:t>
                      </a:r>
                      <a:r>
                        <a:rPr lang="fr-FR" sz="900" dirty="0">
                          <a:solidFill>
                            <a:srgbClr val="45479E"/>
                          </a:solidFill>
                          <a:effectLst/>
                          <a:latin typeface="+mj-lt"/>
                        </a:rPr>
                        <a:t>des</a:t>
                      </a:r>
                      <a:r>
                        <a:rPr lang="fr-FR" sz="900" spc="-20" dirty="0">
                          <a:solidFill>
                            <a:srgbClr val="45479E"/>
                          </a:solidFill>
                          <a:effectLst/>
                          <a:latin typeface="+mj-lt"/>
                        </a:rPr>
                        <a:t> </a:t>
                      </a:r>
                      <a:r>
                        <a:rPr lang="fr-FR" sz="900" dirty="0">
                          <a:solidFill>
                            <a:srgbClr val="45479E"/>
                          </a:solidFill>
                          <a:effectLst/>
                          <a:latin typeface="+mj-lt"/>
                        </a:rPr>
                        <a:t>courriers, des</a:t>
                      </a:r>
                      <a:r>
                        <a:rPr lang="fr-FR" sz="900" spc="-10" dirty="0">
                          <a:solidFill>
                            <a:srgbClr val="45479E"/>
                          </a:solidFill>
                          <a:effectLst/>
                          <a:latin typeface="+mj-lt"/>
                        </a:rPr>
                        <a:t> </a:t>
                      </a:r>
                      <a:r>
                        <a:rPr lang="fr-FR" sz="900" dirty="0">
                          <a:solidFill>
                            <a:srgbClr val="45479E"/>
                          </a:solidFill>
                          <a:effectLst/>
                          <a:latin typeface="+mj-lt"/>
                        </a:rPr>
                        <a:t>reçus,</a:t>
                      </a:r>
                      <a:r>
                        <a:rPr lang="fr-FR" sz="900" spc="-5" dirty="0">
                          <a:solidFill>
                            <a:srgbClr val="45479E"/>
                          </a:solidFill>
                          <a:effectLst/>
                          <a:latin typeface="+mj-lt"/>
                        </a:rPr>
                        <a:t> </a:t>
                      </a:r>
                      <a:r>
                        <a:rPr lang="fr-FR" sz="900" dirty="0">
                          <a:solidFill>
                            <a:srgbClr val="45479E"/>
                          </a:solidFill>
                          <a:effectLst/>
                          <a:latin typeface="+mj-lt"/>
                        </a:rPr>
                        <a:t>des</a:t>
                      </a:r>
                      <a:r>
                        <a:rPr lang="fr-FR" sz="900" spc="-10" dirty="0">
                          <a:solidFill>
                            <a:srgbClr val="45479E"/>
                          </a:solidFill>
                          <a:effectLst/>
                          <a:latin typeface="+mj-lt"/>
                        </a:rPr>
                        <a:t> </a:t>
                      </a:r>
                      <a:r>
                        <a:rPr lang="fr-FR" sz="900" dirty="0">
                          <a:solidFill>
                            <a:srgbClr val="45479E"/>
                          </a:solidFill>
                          <a:effectLst/>
                          <a:latin typeface="+mj-lt"/>
                        </a:rPr>
                        <a:t>cautions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Circulaire d’information.</a:t>
                      </a:r>
                      <a:r>
                        <a:rPr lang="fr-FR" sz="900" spc="-1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Engagements.</a:t>
                      </a:r>
                      <a:r>
                        <a:rPr lang="fr-FR" sz="900" spc="-3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Remerciements</a:t>
                      </a:r>
                      <a:endParaRPr lang="fr-FR" sz="900" spc="-15" dirty="0">
                        <a:solidFill>
                          <a:srgbClr val="45479E"/>
                        </a:solidFill>
                        <a:effectLst/>
                        <a:latin typeface="+mj-lt"/>
                      </a:endParaRP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Questionnaire de participation.</a:t>
                      </a:r>
                    </a:p>
                    <a:p>
                      <a:pPr marL="36000" indent="36000">
                        <a:lnSpc>
                          <a:spcPts val="1125"/>
                        </a:lnSpc>
                        <a:buClr>
                          <a:srgbClr val="E8532B"/>
                        </a:buClr>
                        <a:buFont typeface="Wingdings" panose="05000000000000000000" pitchFamily="2" charset="2"/>
                        <a:buChar char="ü"/>
                      </a:pPr>
                      <a:r>
                        <a:rPr lang="fr-FR" sz="900" spc="-10" dirty="0">
                          <a:solidFill>
                            <a:srgbClr val="45479E"/>
                          </a:solidFill>
                          <a:effectLst/>
                          <a:latin typeface="+mj-lt"/>
                        </a:rPr>
                        <a:t> </a:t>
                      </a:r>
                      <a:r>
                        <a:rPr lang="fr-FR" sz="900" dirty="0">
                          <a:solidFill>
                            <a:srgbClr val="45479E"/>
                          </a:solidFill>
                          <a:effectLst/>
                          <a:latin typeface="+mj-lt"/>
                        </a:rPr>
                        <a:t>invitations…</a:t>
                      </a: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endParaRPr lang="fr-FR" sz="900" dirty="0">
                        <a:solidFill>
                          <a:srgbClr val="45479E"/>
                        </a:solidFill>
                        <a:latin typeface="+mj-lt"/>
                      </a:endParaRPr>
                    </a:p>
                  </a:txBody>
                  <a:tcPr marL="36000" marR="3600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gn="l">
                        <a:buClr>
                          <a:srgbClr val="E8532B"/>
                        </a:buClr>
                        <a:buFont typeface="Wingdings" panose="05000000000000000000" pitchFamily="2" charset="2"/>
                        <a:buChar char="ü"/>
                      </a:pPr>
                      <a:endParaRPr lang="fr-FR" sz="900" dirty="0">
                        <a:solidFill>
                          <a:srgbClr val="45479E"/>
                        </a:solidFill>
                        <a:latin typeface="+mj-lt"/>
                      </a:endParaRPr>
                    </a:p>
                    <a:p>
                      <a:pPr marL="36000" indent="36000" algn="l">
                        <a:buClr>
                          <a:srgbClr val="E8532B"/>
                        </a:buClr>
                        <a:buFont typeface="Wingdings" panose="05000000000000000000" pitchFamily="2" charset="2"/>
                        <a:buChar char="ü"/>
                      </a:pPr>
                      <a:r>
                        <a:rPr lang="fr-FR" sz="900" dirty="0">
                          <a:solidFill>
                            <a:srgbClr val="45479E"/>
                          </a:solidFill>
                          <a:latin typeface="+mj-lt"/>
                        </a:rPr>
                        <a:t>Lieux d’hébergements</a:t>
                      </a:r>
                    </a:p>
                    <a:p>
                      <a:pPr marL="36000" indent="36000" algn="l">
                        <a:buClr>
                          <a:srgbClr val="E8532B"/>
                        </a:buClr>
                        <a:buFont typeface="Wingdings" panose="05000000000000000000" pitchFamily="2" charset="2"/>
                        <a:buChar char="ü"/>
                      </a:pPr>
                      <a:r>
                        <a:rPr lang="fr-FR" sz="900" dirty="0">
                          <a:solidFill>
                            <a:srgbClr val="45479E"/>
                          </a:solidFill>
                          <a:latin typeface="+mj-lt"/>
                        </a:rPr>
                        <a:t>Restauration, horaires, prestataires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Mise</a:t>
                      </a:r>
                      <a:r>
                        <a:rPr lang="fr-FR" sz="900" spc="-5" dirty="0">
                          <a:solidFill>
                            <a:srgbClr val="45479E"/>
                          </a:solidFill>
                          <a:effectLst/>
                          <a:latin typeface="+mj-lt"/>
                        </a:rPr>
                        <a:t> </a:t>
                      </a:r>
                      <a:r>
                        <a:rPr lang="fr-FR" sz="900" dirty="0">
                          <a:solidFill>
                            <a:srgbClr val="45479E"/>
                          </a:solidFill>
                          <a:effectLst/>
                          <a:latin typeface="+mj-lt"/>
                        </a:rPr>
                        <a:t>en place</a:t>
                      </a:r>
                      <a:r>
                        <a:rPr lang="fr-FR" sz="900" spc="-5" dirty="0">
                          <a:solidFill>
                            <a:srgbClr val="45479E"/>
                          </a:solidFill>
                          <a:effectLst/>
                          <a:latin typeface="+mj-lt"/>
                        </a:rPr>
                        <a:t> </a:t>
                      </a:r>
                      <a:r>
                        <a:rPr lang="fr-FR" sz="900" dirty="0">
                          <a:solidFill>
                            <a:srgbClr val="45479E"/>
                          </a:solidFill>
                          <a:effectLst/>
                          <a:latin typeface="+mj-lt"/>
                        </a:rPr>
                        <a:t>du budget</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Subventions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Sponsoring</a:t>
                      </a:r>
                    </a:p>
                    <a:p>
                      <a:pPr marL="36000" indent="36000">
                        <a:lnSpc>
                          <a:spcPts val="1120"/>
                        </a:lnSpc>
                      </a:pPr>
                      <a:endParaRPr lang="fr-FR" sz="900" dirty="0">
                        <a:solidFill>
                          <a:srgbClr val="45479E"/>
                        </a:solidFill>
                        <a:effectLst/>
                        <a:latin typeface="+mj-lt"/>
                      </a:endParaRP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Quelle organisation</a:t>
                      </a:r>
                    </a:p>
                    <a:p>
                      <a:pPr marL="36000" indent="36000">
                        <a:lnSpc>
                          <a:spcPts val="1120"/>
                        </a:lnSpc>
                      </a:pPr>
                      <a:r>
                        <a:rPr lang="fr-FR" sz="900" dirty="0">
                          <a:solidFill>
                            <a:srgbClr val="45479E"/>
                          </a:solidFill>
                          <a:effectLst/>
                          <a:latin typeface="+mj-lt"/>
                        </a:rPr>
                        <a:t>(trains,</a:t>
                      </a:r>
                      <a:r>
                        <a:rPr lang="fr-FR" sz="900" spc="-20" dirty="0">
                          <a:solidFill>
                            <a:srgbClr val="45479E"/>
                          </a:solidFill>
                          <a:effectLst/>
                          <a:latin typeface="+mj-lt"/>
                        </a:rPr>
                        <a:t> </a:t>
                      </a:r>
                      <a:r>
                        <a:rPr lang="fr-FR" sz="900" dirty="0">
                          <a:solidFill>
                            <a:srgbClr val="45479E"/>
                          </a:solidFill>
                          <a:effectLst/>
                          <a:latin typeface="+mj-lt"/>
                        </a:rPr>
                        <a:t>bus, navettes, parkings, amplitudes chauffeurs)</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Prévenir</a:t>
                      </a:r>
                      <a:r>
                        <a:rPr lang="fr-FR" sz="900" spc="-20" dirty="0">
                          <a:solidFill>
                            <a:srgbClr val="45479E"/>
                          </a:solidFill>
                          <a:effectLst/>
                          <a:latin typeface="+mj-lt"/>
                        </a:rPr>
                        <a:t> </a:t>
                      </a:r>
                      <a:r>
                        <a:rPr lang="fr-FR" sz="900" dirty="0">
                          <a:solidFill>
                            <a:srgbClr val="45479E"/>
                          </a:solidFill>
                          <a:effectLst/>
                          <a:latin typeface="+mj-lt"/>
                        </a:rPr>
                        <a:t>la</a:t>
                      </a:r>
                    </a:p>
                    <a:p>
                      <a:pPr marL="36000" indent="0">
                        <a:lnSpc>
                          <a:spcPts val="1215"/>
                        </a:lnSpc>
                        <a:spcBef>
                          <a:spcPts val="5"/>
                        </a:spcBef>
                        <a:spcAft>
                          <a:spcPts val="0"/>
                        </a:spcAft>
                        <a:buClr>
                          <a:srgbClr val="E8532B"/>
                        </a:buClr>
                        <a:buFont typeface="Wingdings" panose="05000000000000000000" pitchFamily="2" charset="2"/>
                        <a:buNone/>
                      </a:pPr>
                      <a:r>
                        <a:rPr lang="fr-FR" sz="900" dirty="0">
                          <a:solidFill>
                            <a:srgbClr val="45479E"/>
                          </a:solidFill>
                          <a:effectLst/>
                          <a:latin typeface="+mj-lt"/>
                        </a:rPr>
                        <a:t>préfecture</a:t>
                      </a:r>
                      <a:r>
                        <a:rPr lang="fr-FR" sz="900" spc="-15" dirty="0">
                          <a:solidFill>
                            <a:srgbClr val="45479E"/>
                          </a:solidFill>
                          <a:effectLst/>
                          <a:latin typeface="+mj-lt"/>
                        </a:rPr>
                        <a:t> </a:t>
                      </a:r>
                      <a:r>
                        <a:rPr lang="fr-FR" sz="900" dirty="0">
                          <a:solidFill>
                            <a:srgbClr val="45479E"/>
                          </a:solidFill>
                          <a:effectLst/>
                          <a:latin typeface="+mj-lt"/>
                        </a:rPr>
                        <a:t>et les</a:t>
                      </a:r>
                      <a:r>
                        <a:rPr lang="fr-FR" sz="900" spc="-5" dirty="0">
                          <a:solidFill>
                            <a:srgbClr val="45479E"/>
                          </a:solidFill>
                          <a:effectLst/>
                          <a:latin typeface="+mj-lt"/>
                        </a:rPr>
                        <a:t> </a:t>
                      </a:r>
                      <a:r>
                        <a:rPr lang="fr-FR" sz="900" dirty="0">
                          <a:solidFill>
                            <a:srgbClr val="45479E"/>
                          </a:solidFill>
                          <a:effectLst/>
                          <a:latin typeface="+mj-lt"/>
                        </a:rPr>
                        <a:t>collectivités.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Assurer</a:t>
                      </a:r>
                      <a:r>
                        <a:rPr lang="fr-FR" sz="900" spc="-20" dirty="0">
                          <a:solidFill>
                            <a:srgbClr val="45479E"/>
                          </a:solidFill>
                          <a:effectLst/>
                          <a:latin typeface="+mj-lt"/>
                        </a:rPr>
                        <a:t> </a:t>
                      </a:r>
                      <a:r>
                        <a:rPr lang="fr-FR" sz="900" dirty="0">
                          <a:solidFill>
                            <a:srgbClr val="45479E"/>
                          </a:solidFill>
                          <a:effectLst/>
                          <a:latin typeface="+mj-lt"/>
                        </a:rPr>
                        <a:t>la sécurité</a:t>
                      </a:r>
                      <a:r>
                        <a:rPr lang="fr-FR" sz="900" spc="-15" dirty="0">
                          <a:solidFill>
                            <a:srgbClr val="45479E"/>
                          </a:solidFill>
                          <a:effectLst/>
                          <a:latin typeface="+mj-lt"/>
                        </a:rPr>
                        <a:t> </a:t>
                      </a:r>
                      <a:r>
                        <a:rPr lang="fr-FR" sz="900" dirty="0">
                          <a:solidFill>
                            <a:srgbClr val="45479E"/>
                          </a:solidFill>
                          <a:effectLst/>
                          <a:latin typeface="+mj-lt"/>
                        </a:rPr>
                        <a:t>(secouristes,</a:t>
                      </a:r>
                      <a:r>
                        <a:rPr lang="fr-FR" sz="900" spc="-15" dirty="0">
                          <a:solidFill>
                            <a:srgbClr val="45479E"/>
                          </a:solidFill>
                          <a:effectLst/>
                          <a:latin typeface="+mj-lt"/>
                        </a:rPr>
                        <a:t> </a:t>
                      </a:r>
                      <a:r>
                        <a:rPr lang="fr-FR" sz="900" dirty="0">
                          <a:solidFill>
                            <a:srgbClr val="45479E"/>
                          </a:solidFill>
                          <a:effectLst/>
                          <a:latin typeface="+mj-lt"/>
                        </a:rPr>
                        <a:t>pompiers,</a:t>
                      </a:r>
                      <a:r>
                        <a:rPr lang="fr-FR" sz="900" spc="-15" dirty="0">
                          <a:solidFill>
                            <a:srgbClr val="45479E"/>
                          </a:solidFill>
                          <a:effectLst/>
                          <a:latin typeface="+mj-lt"/>
                        </a:rPr>
                        <a:t> </a:t>
                      </a:r>
                      <a:r>
                        <a:rPr lang="fr-FR" sz="900" dirty="0">
                          <a:solidFill>
                            <a:srgbClr val="45479E"/>
                          </a:solidFill>
                          <a:effectLst/>
                          <a:latin typeface="+mj-lt"/>
                        </a:rPr>
                        <a:t>défibrillateurs)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Accueil,</a:t>
                      </a:r>
                      <a:r>
                        <a:rPr lang="fr-FR" sz="900" spc="-5" dirty="0">
                          <a:solidFill>
                            <a:srgbClr val="45479E"/>
                          </a:solidFill>
                          <a:effectLst/>
                          <a:latin typeface="+mj-lt"/>
                        </a:rPr>
                        <a:t> </a:t>
                      </a:r>
                      <a:r>
                        <a:rPr lang="fr-FR" sz="900" dirty="0">
                          <a:solidFill>
                            <a:srgbClr val="45479E"/>
                          </a:solidFill>
                          <a:effectLst/>
                          <a:latin typeface="+mj-lt"/>
                        </a:rPr>
                        <a:t>temps conviviaux</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Ronde des</a:t>
                      </a:r>
                      <a:r>
                        <a:rPr lang="fr-FR" sz="900" spc="-15" dirty="0">
                          <a:solidFill>
                            <a:srgbClr val="45479E"/>
                          </a:solidFill>
                          <a:effectLst/>
                          <a:latin typeface="+mj-lt"/>
                        </a:rPr>
                        <a:t> </a:t>
                      </a:r>
                      <a:r>
                        <a:rPr lang="fr-FR" sz="900" dirty="0">
                          <a:solidFill>
                            <a:srgbClr val="45479E"/>
                          </a:solidFill>
                          <a:effectLst/>
                          <a:latin typeface="+mj-lt"/>
                        </a:rPr>
                        <a:t>régions</a:t>
                      </a:r>
                    </a:p>
                    <a:p>
                      <a:pPr marL="88900" indent="-53975">
                        <a:lnSpc>
                          <a:spcPts val="1120"/>
                        </a:lnSpc>
                        <a:buClr>
                          <a:srgbClr val="E8532B"/>
                        </a:buClr>
                        <a:buFont typeface="Wingdings" panose="05000000000000000000" pitchFamily="2" charset="2"/>
                        <a:buChar char="ü"/>
                      </a:pPr>
                      <a:r>
                        <a:rPr lang="fr-FR" sz="900" spc="-15" dirty="0">
                          <a:solidFill>
                            <a:srgbClr val="45479E"/>
                          </a:solidFill>
                          <a:effectLst/>
                          <a:latin typeface="+mj-lt"/>
                        </a:rPr>
                        <a:t> A</a:t>
                      </a:r>
                      <a:r>
                        <a:rPr lang="fr-FR" sz="900" dirty="0">
                          <a:solidFill>
                            <a:srgbClr val="45479E"/>
                          </a:solidFill>
                          <a:effectLst/>
                          <a:latin typeface="+mj-lt"/>
                        </a:rPr>
                        <a:t>nimation sportive, </a:t>
                      </a:r>
                      <a:r>
                        <a:rPr lang="fr-FR" sz="900" spc="-15" dirty="0">
                          <a:solidFill>
                            <a:srgbClr val="45479E"/>
                          </a:solidFill>
                          <a:effectLst/>
                          <a:latin typeface="+mj-lt"/>
                        </a:rPr>
                        <a:t>c</a:t>
                      </a:r>
                      <a:r>
                        <a:rPr lang="fr-FR" sz="900" dirty="0">
                          <a:solidFill>
                            <a:srgbClr val="45479E"/>
                          </a:solidFill>
                          <a:effectLst/>
                          <a:latin typeface="+mj-lt"/>
                        </a:rPr>
                        <a:t>ulturell</a:t>
                      </a:r>
                      <a:r>
                        <a:rPr lang="fr-FR" sz="900" spc="-20" dirty="0">
                          <a:solidFill>
                            <a:srgbClr val="45479E"/>
                          </a:solidFill>
                          <a:effectLst/>
                          <a:latin typeface="+mj-lt"/>
                        </a:rPr>
                        <a:t>e et s</a:t>
                      </a:r>
                      <a:r>
                        <a:rPr lang="fr-FR" sz="900" dirty="0">
                          <a:solidFill>
                            <a:srgbClr val="45479E"/>
                          </a:solidFill>
                          <a:effectLst/>
                          <a:latin typeface="+mj-lt"/>
                        </a:rPr>
                        <a:t>pirituelle</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Lien</a:t>
                      </a:r>
                      <a:r>
                        <a:rPr lang="fr-FR" sz="900" spc="-10" dirty="0">
                          <a:solidFill>
                            <a:srgbClr val="45479E"/>
                          </a:solidFill>
                          <a:effectLst/>
                          <a:latin typeface="+mj-lt"/>
                        </a:rPr>
                        <a:t> </a:t>
                      </a:r>
                      <a:r>
                        <a:rPr lang="fr-FR" sz="900" dirty="0">
                          <a:solidFill>
                            <a:srgbClr val="45479E"/>
                          </a:solidFill>
                          <a:effectLst/>
                          <a:latin typeface="+mj-lt"/>
                        </a:rPr>
                        <a:t>avec</a:t>
                      </a:r>
                      <a:r>
                        <a:rPr lang="fr-FR" sz="900" spc="-5" dirty="0">
                          <a:solidFill>
                            <a:srgbClr val="45479E"/>
                          </a:solidFill>
                          <a:effectLst/>
                          <a:latin typeface="+mj-lt"/>
                        </a:rPr>
                        <a:t> </a:t>
                      </a:r>
                      <a:r>
                        <a:rPr lang="fr-FR" sz="900" dirty="0">
                          <a:solidFill>
                            <a:srgbClr val="45479E"/>
                          </a:solidFill>
                          <a:effectLst/>
                          <a:latin typeface="+mj-lt"/>
                        </a:rPr>
                        <a:t>les</a:t>
                      </a:r>
                      <a:r>
                        <a:rPr lang="fr-FR" sz="900" spc="-10" dirty="0">
                          <a:solidFill>
                            <a:srgbClr val="45479E"/>
                          </a:solidFill>
                          <a:effectLst/>
                          <a:latin typeface="+mj-lt"/>
                        </a:rPr>
                        <a:t> </a:t>
                      </a:r>
                      <a:r>
                        <a:rPr lang="fr-FR" sz="900" dirty="0">
                          <a:solidFill>
                            <a:srgbClr val="45479E"/>
                          </a:solidFill>
                          <a:effectLst/>
                          <a:latin typeface="+mj-lt"/>
                        </a:rPr>
                        <a:t>ins</a:t>
                      </a:r>
                      <a:r>
                        <a:rPr lang="fr-FR" sz="900" dirty="0">
                          <a:solidFill>
                            <a:srgbClr val="45479E"/>
                          </a:solidFill>
                          <a:effectLst/>
                          <a:latin typeface="+mj-lt"/>
                          <a:ea typeface="+mn-ea"/>
                          <a:cs typeface="+mn-cs"/>
                        </a:rPr>
                        <a:t>tances</a:t>
                      </a:r>
                      <a:endParaRPr lang="fr-FR" sz="900"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Invitation</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Affiches</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Publicité</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Logo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Presse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Photo, vidéo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Gestion cérémonie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Récompenses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1266088040"/>
                  </a:ext>
                </a:extLst>
              </a:tr>
              <a:tr h="54531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1F3863"/>
                            </a:solidFill>
                          </a:uFill>
                          <a:latin typeface="+mj-lt"/>
                        </a:rPr>
                        <a:t>Retour</a:t>
                      </a:r>
                      <a:r>
                        <a:rPr lang="fr-FR" sz="1050" u="none" spc="-2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d’évaluation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du</a:t>
                      </a:r>
                      <a:r>
                        <a:rPr lang="fr-FR" sz="1050" u="none" spc="-10" dirty="0">
                          <a:solidFill>
                            <a:srgbClr val="45479E"/>
                          </a:solidFill>
                          <a:effectLst/>
                          <a:uFill>
                            <a:solidFill>
                              <a:srgbClr val="1F3863"/>
                            </a:solidFill>
                          </a:uFill>
                          <a:latin typeface="+mj-lt"/>
                        </a:rPr>
                        <a:t> championnat</a:t>
                      </a:r>
                      <a:r>
                        <a:rPr lang="fr-FR" sz="1050" u="none" dirty="0">
                          <a:solidFill>
                            <a:srgbClr val="45479E"/>
                          </a:solidFill>
                          <a:effectLst/>
                          <a:uFill>
                            <a:solidFill>
                              <a:srgbClr val="1F3863"/>
                            </a:solidFill>
                          </a:uFill>
                          <a:latin typeface="+mj-lt"/>
                        </a:rPr>
                        <a:t> en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CTN</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385522"/>
                            </a:solidFill>
                          </a:uFill>
                          <a:latin typeface="+mj-lt"/>
                        </a:rPr>
                        <a:t>Veiller</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à</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notre</a:t>
                      </a:r>
                      <a:r>
                        <a:rPr lang="fr-FR" sz="1050" u="none" spc="-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impact</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carbone</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et</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de</a:t>
                      </a:r>
                      <a:r>
                        <a:rPr lang="fr-FR" sz="1050" u="none" spc="-15" dirty="0">
                          <a:solidFill>
                            <a:srgbClr val="45479E"/>
                          </a:solidFill>
                          <a:effectLst/>
                          <a:uFill>
                            <a:solidFill>
                              <a:srgbClr val="385522"/>
                            </a:solidFill>
                          </a:uFill>
                          <a:latin typeface="+mj-lt"/>
                        </a:rPr>
                        <a:t> </a:t>
                      </a:r>
                      <a:r>
                        <a:rPr lang="fr-FR" sz="1050" u="none" dirty="0" err="1">
                          <a:solidFill>
                            <a:srgbClr val="45479E"/>
                          </a:solidFill>
                          <a:effectLst/>
                          <a:uFill>
                            <a:solidFill>
                              <a:srgbClr val="385522"/>
                            </a:solidFill>
                          </a:uFill>
                          <a:latin typeface="+mj-lt"/>
                        </a:rPr>
                        <a:t>Consomm</a:t>
                      </a:r>
                      <a:r>
                        <a:rPr lang="fr-FR" sz="1050" u="none" dirty="0">
                          <a:solidFill>
                            <a:srgbClr val="45479E"/>
                          </a:solidFill>
                          <a:effectLst/>
                          <a:uFill>
                            <a:solidFill>
                              <a:srgbClr val="385522"/>
                            </a:solidFill>
                          </a:uFill>
                          <a:latin typeface="+mj-lt"/>
                        </a:rPr>
                        <a:t>-Acteur</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987334267"/>
                  </a:ext>
                </a:extLst>
              </a:tr>
            </a:tbl>
          </a:graphicData>
        </a:graphic>
      </p:graphicFrame>
    </p:spTree>
    <p:extLst>
      <p:ext uri="{BB962C8B-B14F-4D97-AF65-F5344CB8AC3E}">
        <p14:creationId xmlns:p14="http://schemas.microsoft.com/office/powerpoint/2010/main" val="30952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248619" y="2528807"/>
            <a:ext cx="2718131" cy="2769797"/>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avec </a:t>
            </a:r>
          </a:p>
          <a:p>
            <a:pPr marL="108000" marR="5080" lvl="3">
              <a:lnSpc>
                <a:spcPct val="102699"/>
              </a:lnSpc>
              <a:spcBef>
                <a:spcPts val="90"/>
              </a:spcBef>
              <a:buClr>
                <a:srgbClr val="F4C009"/>
              </a:buClr>
            </a:pPr>
            <a:r>
              <a:rPr lang="fr-FR" sz="1200" spc="-10" dirty="0">
                <a:solidFill>
                  <a:srgbClr val="2E3092"/>
                </a:solidFill>
                <a:latin typeface="Calibri"/>
                <a:cs typeface="Calibri"/>
              </a:rPr>
              <a:t>- 1 ou 2 praticables en moquette, dimension intérieure 13mx13m</a:t>
            </a:r>
          </a:p>
          <a:p>
            <a:pPr marL="108000" marR="5080" lvl="3">
              <a:lnSpc>
                <a:spcPct val="102699"/>
              </a:lnSpc>
              <a:spcBef>
                <a:spcPts val="90"/>
              </a:spcBef>
              <a:buClr>
                <a:srgbClr val="F4C009"/>
              </a:buClr>
            </a:pPr>
            <a:r>
              <a:rPr lang="fr-FR" sz="1200" spc="-10" dirty="0">
                <a:solidFill>
                  <a:srgbClr val="2E3092"/>
                </a:solidFill>
                <a:latin typeface="Calibri"/>
                <a:cs typeface="Calibri"/>
              </a:rPr>
              <a:t>- hauteur de plafond minimum 7m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salle d’échauffement juxtaposée avec salle de compétition</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Passage de vérification d’engins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Lieu d’affichage</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de réunion 60 places pour réunion de juges</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Vestiaires en quantité suffisante suivant nombres d’établissement</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Un lieu pour le secrétariat proche des juges secrétaires.</a:t>
            </a: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Infrastructures, matériel  </a:t>
            </a:r>
          </a:p>
        </p:txBody>
      </p:sp>
      <p:sp>
        <p:nvSpPr>
          <p:cNvPr id="15" name="object 4">
            <a:extLst>
              <a:ext uri="{FF2B5EF4-FFF2-40B4-BE49-F238E27FC236}">
                <a16:creationId xmlns:a16="http://schemas.microsoft.com/office/drawing/2014/main" id="{010A2D17-DB8B-C787-20DB-BC83E59FECAE}"/>
              </a:ext>
            </a:extLst>
          </p:cNvPr>
          <p:cNvSpPr txBox="1">
            <a:spLocks/>
          </p:cNvSpPr>
          <p:nvPr/>
        </p:nvSpPr>
        <p:spPr>
          <a:xfrm>
            <a:off x="3929890" y="2027614"/>
            <a:ext cx="133597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Matériel</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6327853" y="2045763"/>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Secrétariat sur site</a:t>
            </a:r>
            <a:endParaRPr lang="fr-FR" sz="2000" b="1" dirty="0"/>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347203" y="2045763"/>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dirty="0">
                <a:solidFill>
                  <a:srgbClr val="2E3092"/>
                </a:solidFill>
              </a:rPr>
              <a:t>Installations sportives</a:t>
            </a:r>
            <a:endParaRPr lang="fr-FR" sz="2000" b="1" dirty="0"/>
          </a:p>
        </p:txBody>
      </p:sp>
      <p:cxnSp>
        <p:nvCxnSpPr>
          <p:cNvPr id="13" name="Connecteur droit 12">
            <a:extLst>
              <a:ext uri="{FF2B5EF4-FFF2-40B4-BE49-F238E27FC236}">
                <a16:creationId xmlns:a16="http://schemas.microsoft.com/office/drawing/2014/main" id="{F3DB2E79-0E45-9B42-A76A-53E4906BFF4E}"/>
              </a:ext>
            </a:extLst>
          </p:cNvPr>
          <p:cNvCxnSpPr>
            <a:cxnSpLocks/>
          </p:cNvCxnSpPr>
          <p:nvPr/>
        </p:nvCxnSpPr>
        <p:spPr>
          <a:xfrm>
            <a:off x="3111049" y="1926125"/>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6088411" y="1926125"/>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9BDF46AB-DD86-58C8-C713-A7DF25D3579F}"/>
              </a:ext>
            </a:extLst>
          </p:cNvPr>
          <p:cNvSpPr txBox="1"/>
          <p:nvPr/>
        </p:nvSpPr>
        <p:spPr>
          <a:xfrm>
            <a:off x="3212934" y="2528807"/>
            <a:ext cx="2718131" cy="2566793"/>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Sonorisation : 2 micros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Musique  : ordinateur, clé USB</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40 chaises et 20 tables pour jury A et B si possible sur estrade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Tables et chaises pour réunion de juges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Bancs ou chaises proche praticable pour équipe ou gymnastes en attente (8 places)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Chevalets jury numérotés : VT 1 à 4 – VA 5 à 8 – EXE 9 à12 – JUGE CHRONO – JUGE SECRETAIRE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2 chronomètres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2 tables pour juges chrono et secrétaires</a:t>
            </a:r>
          </a:p>
        </p:txBody>
      </p:sp>
      <p:sp>
        <p:nvSpPr>
          <p:cNvPr id="19" name="object 8">
            <a:extLst>
              <a:ext uri="{FF2B5EF4-FFF2-40B4-BE49-F238E27FC236}">
                <a16:creationId xmlns:a16="http://schemas.microsoft.com/office/drawing/2014/main" id="{F1C8D0EE-13BF-0B07-E9C1-FDACEEBF5BB2}"/>
              </a:ext>
            </a:extLst>
          </p:cNvPr>
          <p:cNvSpPr txBox="1"/>
          <p:nvPr/>
        </p:nvSpPr>
        <p:spPr>
          <a:xfrm>
            <a:off x="6229139" y="2503159"/>
            <a:ext cx="2718131" cy="791050"/>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Fournitures : stylos, papier, scotch, punaises, …</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Fiches de jugement</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Ordinateur et possibilité d’imprimer</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4" name="object 5">
            <a:extLst>
              <a:ext uri="{FF2B5EF4-FFF2-40B4-BE49-F238E27FC236}">
                <a16:creationId xmlns:a16="http://schemas.microsoft.com/office/drawing/2014/main" id="{8EC4CB73-7299-B764-990A-A0A10F958F1D}"/>
              </a:ext>
            </a:extLst>
          </p:cNvPr>
          <p:cNvSpPr txBox="1"/>
          <p:nvPr/>
        </p:nvSpPr>
        <p:spPr>
          <a:xfrm>
            <a:off x="1183568" y="1204930"/>
            <a:ext cx="6703849" cy="228268"/>
          </a:xfrm>
          <a:prstGeom prst="rect">
            <a:avLst/>
          </a:prstGeom>
        </p:spPr>
        <p:txBody>
          <a:bodyPr vert="horz" wrap="square" lIns="0" tIns="12700" rIns="0" bIns="0" rtlCol="0">
            <a:spAutoFit/>
          </a:bodyPr>
          <a:lstStyle/>
          <a:p>
            <a:pPr marL="12700">
              <a:lnSpc>
                <a:spcPct val="100000"/>
              </a:lnSpc>
              <a:spcBef>
                <a:spcPts val="100"/>
              </a:spcBef>
            </a:pPr>
            <a:r>
              <a:rPr lang="fr-FR" sz="1400" dirty="0">
                <a:solidFill>
                  <a:srgbClr val="2E3092"/>
                </a:solidFill>
                <a:latin typeface="Calibri"/>
                <a:cs typeface="Calibri"/>
              </a:rPr>
              <a:t>En fonction du nombre de qualifiés, possibilité d’une organisation sur 1 jour</a:t>
            </a:r>
          </a:p>
        </p:txBody>
      </p:sp>
    </p:spTree>
    <p:extLst>
      <p:ext uri="{BB962C8B-B14F-4D97-AF65-F5344CB8AC3E}">
        <p14:creationId xmlns:p14="http://schemas.microsoft.com/office/powerpoint/2010/main" val="32234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58C4AE19-B2B2-6BA9-50AC-00E81FDB213C}"/>
              </a:ext>
            </a:extLst>
          </p:cNvPr>
          <p:cNvGraphicFramePr>
            <a:graphicFrameLocks noGrp="1"/>
          </p:cNvGraphicFramePr>
          <p:nvPr>
            <p:extLst>
              <p:ext uri="{D42A27DB-BD31-4B8C-83A1-F6EECF244321}">
                <p14:modId xmlns:p14="http://schemas.microsoft.com/office/powerpoint/2010/main" val="2340377148"/>
              </p:ext>
            </p:extLst>
          </p:nvPr>
        </p:nvGraphicFramePr>
        <p:xfrm>
          <a:off x="850231" y="2088694"/>
          <a:ext cx="7443537" cy="3122403"/>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84561">
                <a:tc>
                  <a:txBody>
                    <a:bodyPr/>
                    <a:lstStyle/>
                    <a:p>
                      <a:pPr algn="ctr">
                        <a:lnSpc>
                          <a:spcPct val="107000"/>
                        </a:lnSpc>
                        <a:spcAft>
                          <a:spcPts val="800"/>
                        </a:spcAft>
                      </a:pPr>
                      <a:r>
                        <a:rPr lang="fr-FR" sz="1000" dirty="0">
                          <a:solidFill>
                            <a:srgbClr val="2E3092"/>
                          </a:solidFill>
                          <a:effectLst/>
                        </a:rPr>
                        <a:t> Veille de la compétition avec CTN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1</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2</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2837842">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 pointage des inscrits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Feuille d’informations : horaires, lieu, ordre de passage</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technique : vérification des licences</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Composition du groupe</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Vérification des musiques</a:t>
                      </a: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dirty="0">
                          <a:solidFill>
                            <a:srgbClr val="2E3092"/>
                          </a:solidFill>
                          <a:effectLst/>
                        </a:rPr>
                        <a:t>Championnat promo et élite</a:t>
                      </a:r>
                    </a:p>
                    <a:p>
                      <a:pPr algn="ctr">
                        <a:lnSpc>
                          <a:spcPct val="100000"/>
                        </a:lnSpc>
                        <a:spcBef>
                          <a:spcPts val="0"/>
                        </a:spcBef>
                        <a:spcAft>
                          <a:spcPts val="0"/>
                        </a:spcAft>
                      </a:pPr>
                      <a:r>
                        <a:rPr lang="fr-FR" sz="1000" b="1" dirty="0">
                          <a:solidFill>
                            <a:srgbClr val="2E3092"/>
                          </a:solidFill>
                          <a:effectLst/>
                        </a:rPr>
                        <a:t>Cérémonie d’ouverture</a:t>
                      </a:r>
                    </a:p>
                    <a:p>
                      <a:pPr algn="ctr">
                        <a:lnSpc>
                          <a:spcPct val="100000"/>
                        </a:lnSpc>
                        <a:spcBef>
                          <a:spcPts val="0"/>
                        </a:spcBef>
                        <a:spcAft>
                          <a:spcPts val="0"/>
                        </a:spcAft>
                      </a:pPr>
                      <a:r>
                        <a:rPr lang="fr-FR" sz="1000" b="0" dirty="0">
                          <a:solidFill>
                            <a:srgbClr val="2E3092"/>
                          </a:solidFill>
                          <a:effectLst/>
                        </a:rPr>
                        <a:t>Défilé</a:t>
                      </a:r>
                      <a:r>
                        <a:rPr lang="fr-FR" sz="1000" b="1" dirty="0">
                          <a:solidFill>
                            <a:srgbClr val="2E3092"/>
                          </a:solidFill>
                          <a:effectLst/>
                        </a:rPr>
                        <a:t> : </a:t>
                      </a:r>
                      <a:r>
                        <a:rPr lang="fr-FR" sz="1000" b="0" dirty="0">
                          <a:solidFill>
                            <a:srgbClr val="2E3092"/>
                          </a:solidFill>
                          <a:effectLst/>
                        </a:rPr>
                        <a:t>en tenue de compétition en musique derrière le drapeau de la région (fourni par l’</a:t>
                      </a:r>
                      <a:r>
                        <a:rPr lang="fr-FR" sz="1000" b="0" dirty="0" err="1">
                          <a:solidFill>
                            <a:srgbClr val="2E3092"/>
                          </a:solidFill>
                          <a:effectLst/>
                        </a:rPr>
                        <a:t>Ugsel</a:t>
                      </a:r>
                      <a:r>
                        <a:rPr lang="fr-FR" sz="1000" b="0" dirty="0">
                          <a:solidFill>
                            <a:srgbClr val="2E3092"/>
                          </a:solidFill>
                          <a:effectLst/>
                        </a:rPr>
                        <a:t> nationale)</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Compétition</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Appel de la gymnaste pour la préparation et pour la prestation : « </a:t>
                      </a:r>
                      <a:r>
                        <a:rPr lang="fr-FR" sz="1000" b="0" i="1"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la gymnaste X se prépare, la gymnaste Y se présente </a:t>
                      </a: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Alternance des épreuves : 2 jurys A et B. distinction des feuilles de jugement avec des couleurs distinctes (jury A en couleur, jury B en blanc)</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Défilé final en tenue de compétition avec mise en place palmarès</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Remise des récompenses</a:t>
                      </a: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0" dirty="0">
                          <a:solidFill>
                            <a:srgbClr val="2E3092"/>
                          </a:solidFill>
                          <a:effectLst/>
                        </a:rPr>
                        <a:t>En fonction du nombre de qualifiés, prévoir un 2</a:t>
                      </a:r>
                      <a:r>
                        <a:rPr lang="fr-FR" sz="1000" b="0" baseline="30000" dirty="0">
                          <a:solidFill>
                            <a:srgbClr val="2E3092"/>
                          </a:solidFill>
                          <a:effectLst/>
                        </a:rPr>
                        <a:t>e</a:t>
                      </a:r>
                      <a:r>
                        <a:rPr lang="fr-FR" sz="1000" b="0" dirty="0">
                          <a:solidFill>
                            <a:srgbClr val="2E3092"/>
                          </a:solidFill>
                          <a:effectLst/>
                        </a:rPr>
                        <a:t> jour de compétition.</a:t>
                      </a:r>
                    </a:p>
                    <a:p>
                      <a:pPr algn="ctr">
                        <a:lnSpc>
                          <a:spcPct val="107000"/>
                        </a:lnSpc>
                        <a:spcAft>
                          <a:spcPts val="800"/>
                        </a:spcAft>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Estimation à la CTN de septembre</a:t>
                      </a:r>
                    </a:p>
                  </a:txBody>
                  <a:tcPr marL="37804" marR="37804" marT="0" marB="0" anchor="ctr">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grpSp>
        <p:nvGrpSpPr>
          <p:cNvPr id="3" name="object 34">
            <a:extLst>
              <a:ext uri="{FF2B5EF4-FFF2-40B4-BE49-F238E27FC236}">
                <a16:creationId xmlns:a16="http://schemas.microsoft.com/office/drawing/2014/main" id="{84213E45-F02F-84FB-8F00-9DA3D30A5C0F}"/>
              </a:ext>
            </a:extLst>
          </p:cNvPr>
          <p:cNvGrpSpPr/>
          <p:nvPr/>
        </p:nvGrpSpPr>
        <p:grpSpPr>
          <a:xfrm>
            <a:off x="1082314" y="1250045"/>
            <a:ext cx="374849" cy="378475"/>
            <a:chOff x="1122715" y="2559591"/>
            <a:chExt cx="374849" cy="378475"/>
          </a:xfrm>
        </p:grpSpPr>
        <p:sp>
          <p:nvSpPr>
            <p:cNvPr id="5" name="object 35">
              <a:extLst>
                <a:ext uri="{FF2B5EF4-FFF2-40B4-BE49-F238E27FC236}">
                  <a16:creationId xmlns:a16="http://schemas.microsoft.com/office/drawing/2014/main" id="{A99553A0-B159-27CA-BE0F-23CBA36B4C4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29AAAF97-0D1B-59E9-0C7E-C85B02CBE0A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7E5F124-DCB7-AC62-BC6B-59C6A01AE23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9" name="object 5">
            <a:extLst>
              <a:ext uri="{FF2B5EF4-FFF2-40B4-BE49-F238E27FC236}">
                <a16:creationId xmlns:a16="http://schemas.microsoft.com/office/drawing/2014/main" id="{E81E1779-8218-CD50-D64A-18B3709E660A}"/>
              </a:ext>
            </a:extLst>
          </p:cNvPr>
          <p:cNvSpPr txBox="1"/>
          <p:nvPr/>
        </p:nvSpPr>
        <p:spPr>
          <a:xfrm>
            <a:off x="1701148" y="1309761"/>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F7077F8D-8298-5859-ACDA-A51871BF76BD}"/>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Tree>
    <p:extLst>
      <p:ext uri="{BB962C8B-B14F-4D97-AF65-F5344CB8AC3E}">
        <p14:creationId xmlns:p14="http://schemas.microsoft.com/office/powerpoint/2010/main" val="358242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010A2D17-DB8B-C787-20DB-BC83E59FECAE}"/>
              </a:ext>
            </a:extLst>
          </p:cNvPr>
          <p:cNvSpPr txBox="1">
            <a:spLocks/>
          </p:cNvSpPr>
          <p:nvPr/>
        </p:nvSpPr>
        <p:spPr>
          <a:xfrm>
            <a:off x="786924" y="3835055"/>
            <a:ext cx="2227628"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Jury</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055356" y="3835055"/>
            <a:ext cx="2230345"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Règlement</a:t>
            </a:r>
            <a:r>
              <a:rPr lang="fr-FR" sz="2000" b="1" dirty="0"/>
              <a:t> </a:t>
            </a:r>
          </a:p>
        </p:txBody>
      </p:sp>
      <p:sp>
        <p:nvSpPr>
          <p:cNvPr id="12" name="object 9">
            <a:extLst>
              <a:ext uri="{FF2B5EF4-FFF2-40B4-BE49-F238E27FC236}">
                <a16:creationId xmlns:a16="http://schemas.microsoft.com/office/drawing/2014/main" id="{1FCE3598-1C6F-5EAB-0FE5-97A735880E88}"/>
              </a:ext>
            </a:extLst>
          </p:cNvPr>
          <p:cNvSpPr txBox="1"/>
          <p:nvPr/>
        </p:nvSpPr>
        <p:spPr>
          <a:xfrm>
            <a:off x="786924" y="4266145"/>
            <a:ext cx="3457270" cy="1374415"/>
          </a:xfrm>
          <a:prstGeom prst="rect">
            <a:avLst/>
          </a:prstGeom>
        </p:spPr>
        <p:txBody>
          <a:bodyPr vert="horz" wrap="square" lIns="0" tIns="11430" rIns="0" bIns="0" rtlCol="0">
            <a:spAutoFit/>
          </a:bodyPr>
          <a:lstStyle/>
          <a:p>
            <a:pPr marL="12700" marR="5080">
              <a:lnSpc>
                <a:spcPct val="102699"/>
              </a:lnSpc>
              <a:spcBef>
                <a:spcPts val="90"/>
              </a:spcBef>
              <a:buClr>
                <a:srgbClr val="E8532B"/>
              </a:buClr>
            </a:pPr>
            <a:r>
              <a:rPr lang="fr-FR" sz="1200" dirty="0">
                <a:solidFill>
                  <a:srgbClr val="2E3092"/>
                </a:solidFill>
                <a:latin typeface="Calibri"/>
                <a:cs typeface="Calibri"/>
              </a:rPr>
              <a:t>Constitué de membres CTN, JO national et enseignants </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Il est réuni au moins 1 heure avant le début de celle-ci. L’appel est effectué pour vérifier chaque présence.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Un rappel des points importants de chaque partie du jugement est effectué par un membre de la CTN</a:t>
            </a:r>
          </a:p>
          <a:p>
            <a:pPr marL="184150" marR="5080" indent="-171450">
              <a:lnSpc>
                <a:spcPct val="102699"/>
              </a:lnSpc>
              <a:spcBef>
                <a:spcPts val="90"/>
              </a:spcBef>
              <a:buClr>
                <a:srgbClr val="F4C009"/>
              </a:buClr>
              <a:buFont typeface="Wingdings" panose="05000000000000000000" pitchFamily="2" charset="2"/>
              <a:buChar char="ü"/>
            </a:pPr>
            <a:endParaRPr lang="fr-FR" sz="1200" dirty="0">
              <a:solidFill>
                <a:srgbClr val="2E3092"/>
              </a:solidFill>
              <a:latin typeface="Calibri"/>
              <a:cs typeface="Calibri"/>
            </a:endParaRPr>
          </a:p>
        </p:txBody>
      </p:sp>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1004501679"/>
              </p:ext>
            </p:extLst>
          </p:nvPr>
        </p:nvGraphicFramePr>
        <p:xfrm>
          <a:off x="1447800" y="1109190"/>
          <a:ext cx="6248399" cy="2420591"/>
        </p:xfrm>
        <a:graphic>
          <a:graphicData uri="http://schemas.openxmlformats.org/drawingml/2006/table">
            <a:tbl>
              <a:tblPr>
                <a:tableStyleId>{5C22544A-7EE6-4342-B048-85BDC9FD1C3A}</a:tableStyleId>
              </a:tblPr>
              <a:tblGrid>
                <a:gridCol w="1344706">
                  <a:extLst>
                    <a:ext uri="{9D8B030D-6E8A-4147-A177-3AD203B41FA5}">
                      <a16:colId xmlns:a16="http://schemas.microsoft.com/office/drawing/2014/main" val="1773720655"/>
                    </a:ext>
                  </a:extLst>
                </a:gridCol>
                <a:gridCol w="4903693">
                  <a:extLst>
                    <a:ext uri="{9D8B030D-6E8A-4147-A177-3AD203B41FA5}">
                      <a16:colId xmlns:a16="http://schemas.microsoft.com/office/drawing/2014/main" val="1883298145"/>
                    </a:ext>
                  </a:extLst>
                </a:gridCol>
              </a:tblGrid>
              <a:tr h="1218869">
                <a:tc>
                  <a:txBody>
                    <a:bodyPr/>
                    <a:lstStyle/>
                    <a:p>
                      <a:pPr algn="l">
                        <a:lnSpc>
                          <a:spcPct val="107000"/>
                        </a:lnSpc>
                        <a:spcAft>
                          <a:spcPts val="800"/>
                        </a:spcAft>
                      </a:pPr>
                      <a:r>
                        <a:rPr lang="fr-FR" sz="1000" dirty="0">
                          <a:solidFill>
                            <a:srgbClr val="2E3092"/>
                          </a:solidFill>
                          <a:effectLst/>
                        </a:rPr>
                        <a:t>Nombre de personnes « STAFF »</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en salle d’échauffement</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personne aux vestiaires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personne à la vérification des engins et licences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personne à la sono</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ou plusieurs personnes à l’accueil de la salle (vérification sacs, invitations, …)</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personne au secrétariat avec la personne de l’</a:t>
                      </a:r>
                      <a:r>
                        <a:rPr lang="fr-FR" sz="1000" dirty="0" err="1">
                          <a:solidFill>
                            <a:srgbClr val="2E3092"/>
                          </a:solidFill>
                          <a:effectLst/>
                        </a:rPr>
                        <a:t>Ugsel</a:t>
                      </a:r>
                      <a:r>
                        <a:rPr lang="fr-FR" sz="1000" dirty="0">
                          <a:solidFill>
                            <a:srgbClr val="2E3092"/>
                          </a:solidFill>
                          <a:effectLst/>
                        </a:rPr>
                        <a:t> nationale</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ou plusieurs personnes navettes entre jury et secrétariat</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451848">
                <a:tc>
                  <a:txBody>
                    <a:bodyPr/>
                    <a:lstStyle/>
                    <a:p>
                      <a:pPr algn="l">
                        <a:lnSpc>
                          <a:spcPct val="107000"/>
                        </a:lnSpc>
                        <a:spcAft>
                          <a:spcPts val="0"/>
                        </a:spcAft>
                      </a:pPr>
                      <a:r>
                        <a:rPr lang="fr-FR" sz="1000" dirty="0">
                          <a:solidFill>
                            <a:srgbClr val="2E3092"/>
                          </a:solidFill>
                          <a:effectLst/>
                        </a:rPr>
                        <a:t>Nombre de participants</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entre 150 et 200 gymnastes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une dizaine de JO-juges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749874">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Protocole</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Organiser le temps de remise de récompense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les coupes pour les équipes (T-shirts « champion » et médailles fournis par l’</a:t>
                      </a:r>
                      <a:r>
                        <a:rPr lang="fr-FR" sz="1000" dirty="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Ugsel</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nationale)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S’assurer de la présence de personnalité (élus, partenaires, chef d’établissement,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9" name="object 37">
            <a:extLst>
              <a:ext uri="{FF2B5EF4-FFF2-40B4-BE49-F238E27FC236}">
                <a16:creationId xmlns:a16="http://schemas.microsoft.com/office/drawing/2014/main" id="{A2031978-975D-82FA-96D1-F43748FAB47B}"/>
              </a:ext>
            </a:extLst>
          </p:cNvPr>
          <p:cNvSpPr/>
          <p:nvPr/>
        </p:nvSpPr>
        <p:spPr>
          <a:xfrm>
            <a:off x="1099828" y="1634007"/>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
        <p:nvSpPr>
          <p:cNvPr id="10" name="object 37">
            <a:extLst>
              <a:ext uri="{FF2B5EF4-FFF2-40B4-BE49-F238E27FC236}">
                <a16:creationId xmlns:a16="http://schemas.microsoft.com/office/drawing/2014/main" id="{D59EBEF2-E2C6-9FA2-2E29-9FC83DF68E66}"/>
              </a:ext>
            </a:extLst>
          </p:cNvPr>
          <p:cNvSpPr/>
          <p:nvPr/>
        </p:nvSpPr>
        <p:spPr>
          <a:xfrm>
            <a:off x="1099829" y="2506708"/>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pic>
        <p:nvPicPr>
          <p:cNvPr id="11" name="Graphique 10" descr="Sifflet avec un remplissage uni">
            <a:hlinkClick r:id="rId2"/>
            <a:extLst>
              <a:ext uri="{FF2B5EF4-FFF2-40B4-BE49-F238E27FC236}">
                <a16:creationId xmlns:a16="http://schemas.microsoft.com/office/drawing/2014/main" id="{41239E5C-5E26-238C-17E4-9A2BFFBEC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0199" y="3478248"/>
            <a:ext cx="936000" cy="936000"/>
          </a:xfrm>
          <a:prstGeom prst="rect">
            <a:avLst/>
          </a:prstGeom>
        </p:spPr>
      </p:pic>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cxnSp>
        <p:nvCxnSpPr>
          <p:cNvPr id="17" name="Connecteur droit 16">
            <a:extLst>
              <a:ext uri="{FF2B5EF4-FFF2-40B4-BE49-F238E27FC236}">
                <a16:creationId xmlns:a16="http://schemas.microsoft.com/office/drawing/2014/main" id="{3BC51DC4-2BF3-EA1E-BAB5-75E709F782BC}"/>
              </a:ext>
            </a:extLst>
          </p:cNvPr>
          <p:cNvCxnSpPr>
            <a:cxnSpLocks/>
          </p:cNvCxnSpPr>
          <p:nvPr/>
        </p:nvCxnSpPr>
        <p:spPr>
          <a:xfrm>
            <a:off x="4692083" y="3946248"/>
            <a:ext cx="0" cy="1884492"/>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9">
            <a:extLst>
              <a:ext uri="{FF2B5EF4-FFF2-40B4-BE49-F238E27FC236}">
                <a16:creationId xmlns:a16="http://schemas.microsoft.com/office/drawing/2014/main" id="{4A78A9ED-D580-42BA-747D-E10764EC0224}"/>
              </a:ext>
            </a:extLst>
          </p:cNvPr>
          <p:cNvSpPr txBox="1"/>
          <p:nvPr/>
        </p:nvSpPr>
        <p:spPr>
          <a:xfrm>
            <a:off x="5055355" y="4266145"/>
            <a:ext cx="3493422" cy="1374415"/>
          </a:xfrm>
          <a:prstGeom prst="rect">
            <a:avLst/>
          </a:prstGeom>
        </p:spPr>
        <p:txBody>
          <a:bodyPr vert="horz" wrap="square" lIns="0" tIns="11430" rIns="0" bIns="0" rtlCol="0">
            <a:spAutoFit/>
          </a:bodyPr>
          <a:lstStyle/>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Avoir un règlement à disposition (papier ou numérique)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Réunion des JO-juges</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Jury d’appel en cas de réclamations composé :</a:t>
            </a:r>
          </a:p>
          <a:p>
            <a:pPr marL="12700" marR="5080">
              <a:lnSpc>
                <a:spcPct val="102699"/>
              </a:lnSpc>
              <a:spcBef>
                <a:spcPts val="90"/>
              </a:spcBef>
              <a:buClr>
                <a:srgbClr val="F4C009"/>
              </a:buClr>
            </a:pPr>
            <a:r>
              <a:rPr lang="fr-FR" sz="1200" dirty="0">
                <a:solidFill>
                  <a:srgbClr val="2E3092"/>
                </a:solidFill>
                <a:latin typeface="Calibri"/>
                <a:cs typeface="Calibri"/>
              </a:rPr>
              <a:t>des 3 juges responsables de la VT, VA et EXE, du responsable de la compétition, du responsable de la CTN GR et un membre non impliqué dans l’exercice.</a:t>
            </a: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sp>
        <p:nvSpPr>
          <p:cNvPr id="22" name="object 37">
            <a:extLst>
              <a:ext uri="{FF2B5EF4-FFF2-40B4-BE49-F238E27FC236}">
                <a16:creationId xmlns:a16="http://schemas.microsoft.com/office/drawing/2014/main" id="{ABC1ED84-45E8-71C3-0CCA-EB2CA3FF5B13}"/>
              </a:ext>
            </a:extLst>
          </p:cNvPr>
          <p:cNvSpPr/>
          <p:nvPr/>
        </p:nvSpPr>
        <p:spPr>
          <a:xfrm>
            <a:off x="1099828" y="3111961"/>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Tree>
    <p:extLst>
      <p:ext uri="{BB962C8B-B14F-4D97-AF65-F5344CB8AC3E}">
        <p14:creationId xmlns:p14="http://schemas.microsoft.com/office/powerpoint/2010/main" val="23084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3260782545"/>
              </p:ext>
            </p:extLst>
          </p:nvPr>
        </p:nvGraphicFramePr>
        <p:xfrm>
          <a:off x="634481" y="1129702"/>
          <a:ext cx="7875038" cy="4347367"/>
        </p:xfrm>
        <a:graphic>
          <a:graphicData uri="http://schemas.openxmlformats.org/drawingml/2006/table">
            <a:tbl>
              <a:tblPr>
                <a:tableStyleId>{5C22544A-7EE6-4342-B048-85BDC9FD1C3A}</a:tableStyleId>
              </a:tblPr>
              <a:tblGrid>
                <a:gridCol w="1214607">
                  <a:extLst>
                    <a:ext uri="{9D8B030D-6E8A-4147-A177-3AD203B41FA5}">
                      <a16:colId xmlns:a16="http://schemas.microsoft.com/office/drawing/2014/main" val="1773720655"/>
                    </a:ext>
                  </a:extLst>
                </a:gridCol>
                <a:gridCol w="6660431">
                  <a:extLst>
                    <a:ext uri="{9D8B030D-6E8A-4147-A177-3AD203B41FA5}">
                      <a16:colId xmlns:a16="http://schemas.microsoft.com/office/drawing/2014/main" val="1883298145"/>
                    </a:ext>
                  </a:extLst>
                </a:gridCol>
              </a:tblGrid>
              <a:tr h="2005384">
                <a:tc>
                  <a:txBody>
                    <a:bodyPr/>
                    <a:lstStyle/>
                    <a:p>
                      <a:pPr algn="l">
                        <a:lnSpc>
                          <a:spcPct val="107000"/>
                        </a:lnSpc>
                        <a:spcAft>
                          <a:spcPts val="800"/>
                        </a:spcAft>
                      </a:pPr>
                      <a:r>
                        <a:rPr lang="fr-FR" sz="1000" dirty="0">
                          <a:solidFill>
                            <a:srgbClr val="2E3092"/>
                          </a:solidFill>
                          <a:effectLst/>
                        </a:rPr>
                        <a:t>Contrôle des engins</a:t>
                      </a:r>
                    </a:p>
                    <a:p>
                      <a:pPr algn="l">
                        <a:lnSpc>
                          <a:spcPct val="107000"/>
                        </a:lnSpc>
                        <a:spcAft>
                          <a:spcPts val="80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Vérification des licences</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engin avec une table de calibrage et matériel nécessaire au calibrage</a:t>
                      </a: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r>
                        <a:rPr lang="fr-FR" sz="1000" dirty="0">
                          <a:solidFill>
                            <a:srgbClr val="2E3092"/>
                          </a:solidFill>
                          <a:effectLst/>
                        </a:rPr>
                        <a:t>Rappel des normes</a:t>
                      </a: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adulte vérifie les licences de chaque gymnaste avant son passage sur le praticable, en utilisant l’ordre de passage</a:t>
                      </a:r>
                    </a:p>
                  </a:txBody>
                  <a:tcPr marL="39001" marR="39001" marT="0" marB="0">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1574701">
                <a:tc>
                  <a:txBody>
                    <a:bodyPr/>
                    <a:lstStyle/>
                    <a:p>
                      <a:pPr algn="l">
                        <a:lnSpc>
                          <a:spcPct val="107000"/>
                        </a:lnSpc>
                        <a:spcAft>
                          <a:spcPts val="0"/>
                        </a:spcAft>
                      </a:pPr>
                      <a:r>
                        <a:rPr lang="fr-FR" sz="1000" dirty="0">
                          <a:solidFill>
                            <a:srgbClr val="2E3092"/>
                          </a:solidFill>
                          <a:effectLst/>
                        </a:rPr>
                        <a:t>Responsable sonorisation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Il doit être en possession de l'ordre de passage des gymnastes et du numéro de chaque gymnaste.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Il vérifie : - la bonne marche générale du matériel et procède à des essais de volume...</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que toutes les musiques (numéros) sont bien présentes et correspondent aux noms des gymnastes</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le numéro de la gymnaste</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lance la musique lorsque la gymnaste, après avoir été appelée, s'est totalement immobilisée sur le praticable en position de départ</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arrête lorsque la musique s'arrête et non la gymnaste (qui peut être pénalisée faute de rythme si elle finit avant ou après)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Se reporter au code pour les formats et durées des musiques.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767282">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Jeunes Officiel-Juges</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Une liste est constituée à la réunion de qualification</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Un tableau est prévu avec les alternances Jury A/Jury B, validé par la CTN</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au total entre 22 et 28</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Prise en charge : cf. site </a:t>
                      </a:r>
                      <a:r>
                        <a:rPr lang="fr-FR" sz="1000" dirty="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hlinkClick r:id="rId2"/>
                        </a:rPr>
                        <a:t>Ugsel</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hlinkClick r:id="rId2"/>
                        </a:rPr>
                        <a:t> nationale</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pic>
        <p:nvPicPr>
          <p:cNvPr id="8" name="Image 7" descr="Une image contenant sphère, objet astronomique, planète, Univers&#10;&#10;Description générée automatiquement">
            <a:extLst>
              <a:ext uri="{FF2B5EF4-FFF2-40B4-BE49-F238E27FC236}">
                <a16:creationId xmlns:a16="http://schemas.microsoft.com/office/drawing/2014/main" id="{FD8B3C07-5896-F1BD-4545-685325A86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295" y="1561590"/>
            <a:ext cx="502584" cy="502584"/>
          </a:xfrm>
          <a:prstGeom prst="rect">
            <a:avLst/>
          </a:prstGeom>
        </p:spPr>
      </p:pic>
      <p:grpSp>
        <p:nvGrpSpPr>
          <p:cNvPr id="15" name="Groupe 14">
            <a:extLst>
              <a:ext uri="{FF2B5EF4-FFF2-40B4-BE49-F238E27FC236}">
                <a16:creationId xmlns:a16="http://schemas.microsoft.com/office/drawing/2014/main" id="{A1EE6CE0-A14E-329E-02EA-C5C8207E0CCF}"/>
              </a:ext>
            </a:extLst>
          </p:cNvPr>
          <p:cNvGrpSpPr/>
          <p:nvPr/>
        </p:nvGrpSpPr>
        <p:grpSpPr>
          <a:xfrm>
            <a:off x="3376856" y="1472330"/>
            <a:ext cx="615870" cy="676325"/>
            <a:chOff x="2929763" y="2197503"/>
            <a:chExt cx="748358" cy="736613"/>
          </a:xfrm>
        </p:grpSpPr>
        <p:pic>
          <p:nvPicPr>
            <p:cNvPr id="12" name="Image 11" descr="Une image contenant Hula hoop, cercle&#10;&#10;Description générée automatiquement">
              <a:extLst>
                <a:ext uri="{FF2B5EF4-FFF2-40B4-BE49-F238E27FC236}">
                  <a16:creationId xmlns:a16="http://schemas.microsoft.com/office/drawing/2014/main" id="{CA740C09-01DC-79AE-54EE-ECA2A17E4821}"/>
                </a:ext>
              </a:extLst>
            </p:cNvPr>
            <p:cNvPicPr>
              <a:picLocks noChangeAspect="1"/>
            </p:cNvPicPr>
            <p:nvPr/>
          </p:nvPicPr>
          <p:blipFill rotWithShape="1">
            <a:blip r:embed="rId4">
              <a:extLst>
                <a:ext uri="{28A0092B-C50C-407E-A947-70E740481C1C}">
                  <a14:useLocalDpi xmlns:a14="http://schemas.microsoft.com/office/drawing/2010/main" val="0"/>
                </a:ext>
              </a:extLst>
            </a:blip>
            <a:srcRect r="35158"/>
            <a:stretch/>
          </p:blipFill>
          <p:spPr>
            <a:xfrm rot="11622754">
              <a:off x="3002443" y="2197503"/>
              <a:ext cx="477637" cy="736613"/>
            </a:xfrm>
            <a:prstGeom prst="rect">
              <a:avLst/>
            </a:prstGeom>
          </p:spPr>
        </p:pic>
        <p:pic>
          <p:nvPicPr>
            <p:cNvPr id="14" name="Image 13">
              <a:extLst>
                <a:ext uri="{FF2B5EF4-FFF2-40B4-BE49-F238E27FC236}">
                  <a16:creationId xmlns:a16="http://schemas.microsoft.com/office/drawing/2014/main" id="{56A0308E-9B5C-07D4-8B14-79A1B5123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763" y="2217356"/>
              <a:ext cx="748358" cy="565019"/>
            </a:xfrm>
            <a:prstGeom prst="rect">
              <a:avLst/>
            </a:prstGeom>
          </p:spPr>
        </p:pic>
      </p:grpSp>
      <p:sp>
        <p:nvSpPr>
          <p:cNvPr id="16" name="ZoneTexte 15">
            <a:extLst>
              <a:ext uri="{FF2B5EF4-FFF2-40B4-BE49-F238E27FC236}">
                <a16:creationId xmlns:a16="http://schemas.microsoft.com/office/drawing/2014/main" id="{646CB989-9AB5-91BA-DC9F-8CF6259EB7B1}"/>
              </a:ext>
            </a:extLst>
          </p:cNvPr>
          <p:cNvSpPr txBox="1"/>
          <p:nvPr/>
        </p:nvSpPr>
        <p:spPr>
          <a:xfrm>
            <a:off x="2413211" y="1689771"/>
            <a:ext cx="998376" cy="246221"/>
          </a:xfrm>
          <a:prstGeom prst="rect">
            <a:avLst/>
          </a:prstGeom>
          <a:noFill/>
        </p:spPr>
        <p:txBody>
          <a:bodyPr wrap="square" rtlCol="0">
            <a:spAutoFit/>
          </a:bodyPr>
          <a:lstStyle/>
          <a:p>
            <a:r>
              <a:rPr lang="fr-FR" sz="1000" dirty="0">
                <a:solidFill>
                  <a:srgbClr val="2E3092"/>
                </a:solidFill>
                <a:latin typeface="+mn-lt"/>
                <a:ea typeface="+mn-ea"/>
                <a:cs typeface="+mn-cs"/>
              </a:rPr>
              <a:t>18 cm mini</a:t>
            </a:r>
          </a:p>
        </p:txBody>
      </p:sp>
      <p:sp>
        <p:nvSpPr>
          <p:cNvPr id="17" name="ZoneTexte 16">
            <a:extLst>
              <a:ext uri="{FF2B5EF4-FFF2-40B4-BE49-F238E27FC236}">
                <a16:creationId xmlns:a16="http://schemas.microsoft.com/office/drawing/2014/main" id="{6AF8F211-1FE0-C8AE-4DA4-DAC93AFA681C}"/>
              </a:ext>
            </a:extLst>
          </p:cNvPr>
          <p:cNvSpPr txBox="1"/>
          <p:nvPr/>
        </p:nvSpPr>
        <p:spPr>
          <a:xfrm>
            <a:off x="3927526" y="1690706"/>
            <a:ext cx="998376" cy="246221"/>
          </a:xfrm>
          <a:prstGeom prst="rect">
            <a:avLst/>
          </a:prstGeom>
          <a:noFill/>
        </p:spPr>
        <p:txBody>
          <a:bodyPr wrap="square" rtlCol="0">
            <a:spAutoFit/>
          </a:bodyPr>
          <a:lstStyle/>
          <a:p>
            <a:r>
              <a:rPr lang="fr-FR" sz="1000" dirty="0">
                <a:solidFill>
                  <a:srgbClr val="2E3092"/>
                </a:solidFill>
                <a:latin typeface="+mn-lt"/>
                <a:ea typeface="+mn-ea"/>
                <a:cs typeface="+mn-cs"/>
              </a:rPr>
              <a:t>70 à 90 cm</a:t>
            </a:r>
          </a:p>
        </p:txBody>
      </p:sp>
      <p:pic>
        <p:nvPicPr>
          <p:cNvPr id="19" name="Image 18">
            <a:extLst>
              <a:ext uri="{FF2B5EF4-FFF2-40B4-BE49-F238E27FC236}">
                <a16:creationId xmlns:a16="http://schemas.microsoft.com/office/drawing/2014/main" id="{CF45A3EA-870F-394A-D49A-1D92C7695254}"/>
              </a:ext>
            </a:extLst>
          </p:cNvPr>
          <p:cNvPicPr>
            <a:picLocks noChangeAspect="1"/>
          </p:cNvPicPr>
          <p:nvPr/>
        </p:nvPicPr>
        <p:blipFill>
          <a:blip r:embed="rId6"/>
          <a:stretch>
            <a:fillRect/>
          </a:stretch>
        </p:blipFill>
        <p:spPr>
          <a:xfrm>
            <a:off x="4975839" y="1411718"/>
            <a:ext cx="871833" cy="684268"/>
          </a:xfrm>
          <a:prstGeom prst="rect">
            <a:avLst/>
          </a:prstGeom>
        </p:spPr>
      </p:pic>
      <p:sp>
        <p:nvSpPr>
          <p:cNvPr id="21" name="ZoneTexte 20">
            <a:extLst>
              <a:ext uri="{FF2B5EF4-FFF2-40B4-BE49-F238E27FC236}">
                <a16:creationId xmlns:a16="http://schemas.microsoft.com/office/drawing/2014/main" id="{80279FE8-DA30-ACB8-C3A5-062FFA7E8420}"/>
              </a:ext>
            </a:extLst>
          </p:cNvPr>
          <p:cNvSpPr txBox="1"/>
          <p:nvPr/>
        </p:nvSpPr>
        <p:spPr>
          <a:xfrm>
            <a:off x="5849622" y="1595255"/>
            <a:ext cx="1126111" cy="553998"/>
          </a:xfrm>
          <a:prstGeom prst="rect">
            <a:avLst/>
          </a:prstGeom>
          <a:noFill/>
        </p:spPr>
        <p:txBody>
          <a:bodyPr wrap="square" rtlCol="0">
            <a:spAutoFit/>
          </a:bodyPr>
          <a:lstStyle/>
          <a:p>
            <a:r>
              <a:rPr lang="fr-FR" sz="1000" dirty="0">
                <a:solidFill>
                  <a:srgbClr val="2E3092"/>
                </a:solidFill>
                <a:latin typeface="+mn-lt"/>
                <a:ea typeface="+mn-ea"/>
                <a:cs typeface="+mn-cs"/>
              </a:rPr>
              <a:t>BENJAMINES</a:t>
            </a:r>
          </a:p>
          <a:p>
            <a:r>
              <a:rPr lang="fr-FR" sz="1000" dirty="0">
                <a:solidFill>
                  <a:srgbClr val="2E3092"/>
                </a:solidFill>
                <a:latin typeface="+mn-lt"/>
                <a:ea typeface="+mn-ea"/>
                <a:cs typeface="+mn-cs"/>
              </a:rPr>
              <a:t>Longueur mini 4m</a:t>
            </a:r>
          </a:p>
          <a:p>
            <a:r>
              <a:rPr lang="fr-FR" sz="1000" dirty="0">
                <a:solidFill>
                  <a:srgbClr val="2E3092"/>
                </a:solidFill>
                <a:latin typeface="+mn-lt"/>
                <a:ea typeface="+mn-ea"/>
                <a:cs typeface="+mn-cs"/>
              </a:rPr>
              <a:t>Largeur 4 à 6 cm</a:t>
            </a:r>
          </a:p>
        </p:txBody>
      </p:sp>
      <p:sp>
        <p:nvSpPr>
          <p:cNvPr id="23" name="ZoneTexte 22">
            <a:extLst>
              <a:ext uri="{FF2B5EF4-FFF2-40B4-BE49-F238E27FC236}">
                <a16:creationId xmlns:a16="http://schemas.microsoft.com/office/drawing/2014/main" id="{A1A345A5-C233-DB72-822B-05F14DE75A9B}"/>
              </a:ext>
            </a:extLst>
          </p:cNvPr>
          <p:cNvSpPr txBox="1"/>
          <p:nvPr/>
        </p:nvSpPr>
        <p:spPr>
          <a:xfrm>
            <a:off x="6895985" y="1595255"/>
            <a:ext cx="1859893" cy="553998"/>
          </a:xfrm>
          <a:prstGeom prst="rect">
            <a:avLst/>
          </a:prstGeom>
          <a:noFill/>
        </p:spPr>
        <p:txBody>
          <a:bodyPr wrap="square" rtlCol="0">
            <a:spAutoFit/>
          </a:bodyPr>
          <a:lstStyle/>
          <a:p>
            <a:r>
              <a:rPr lang="fr-FR" sz="1000" dirty="0">
                <a:solidFill>
                  <a:srgbClr val="2E3092"/>
                </a:solidFill>
                <a:latin typeface="+mn-lt"/>
                <a:ea typeface="+mn-ea"/>
                <a:cs typeface="+mn-cs"/>
              </a:rPr>
              <a:t>MINIMES-CADETTES-JUNIIOR</a:t>
            </a:r>
          </a:p>
          <a:p>
            <a:r>
              <a:rPr lang="fr-FR" sz="1000" dirty="0">
                <a:solidFill>
                  <a:srgbClr val="2E3092"/>
                </a:solidFill>
                <a:latin typeface="+mn-lt"/>
                <a:ea typeface="+mn-ea"/>
                <a:cs typeface="+mn-cs"/>
              </a:rPr>
              <a:t>Longueur mini 65</a:t>
            </a:r>
          </a:p>
          <a:p>
            <a:r>
              <a:rPr lang="fr-FR" sz="1000" dirty="0">
                <a:solidFill>
                  <a:srgbClr val="2E3092"/>
                </a:solidFill>
                <a:latin typeface="+mn-lt"/>
                <a:ea typeface="+mn-ea"/>
                <a:cs typeface="+mn-cs"/>
              </a:rPr>
              <a:t>Largeur 4 à 6 cm</a:t>
            </a:r>
          </a:p>
        </p:txBody>
      </p:sp>
      <p:pic>
        <p:nvPicPr>
          <p:cNvPr id="25" name="Image 24">
            <a:extLst>
              <a:ext uri="{FF2B5EF4-FFF2-40B4-BE49-F238E27FC236}">
                <a16:creationId xmlns:a16="http://schemas.microsoft.com/office/drawing/2014/main" id="{D26931C0-91F7-1064-B0AC-E6370FEE1063}"/>
              </a:ext>
            </a:extLst>
          </p:cNvPr>
          <p:cNvPicPr>
            <a:picLocks noChangeAspect="1"/>
          </p:cNvPicPr>
          <p:nvPr/>
        </p:nvPicPr>
        <p:blipFill>
          <a:blip r:embed="rId7"/>
          <a:stretch>
            <a:fillRect/>
          </a:stretch>
        </p:blipFill>
        <p:spPr>
          <a:xfrm>
            <a:off x="1966295" y="2317561"/>
            <a:ext cx="601640" cy="520879"/>
          </a:xfrm>
          <a:prstGeom prst="rect">
            <a:avLst/>
          </a:prstGeom>
        </p:spPr>
      </p:pic>
      <p:sp>
        <p:nvSpPr>
          <p:cNvPr id="26" name="ZoneTexte 25">
            <a:extLst>
              <a:ext uri="{FF2B5EF4-FFF2-40B4-BE49-F238E27FC236}">
                <a16:creationId xmlns:a16="http://schemas.microsoft.com/office/drawing/2014/main" id="{20BD1761-6505-F184-54DF-1AE872BD1895}"/>
              </a:ext>
            </a:extLst>
          </p:cNvPr>
          <p:cNvSpPr txBox="1"/>
          <p:nvPr/>
        </p:nvSpPr>
        <p:spPr>
          <a:xfrm>
            <a:off x="2541191" y="2191853"/>
            <a:ext cx="1313600" cy="400110"/>
          </a:xfrm>
          <a:prstGeom prst="rect">
            <a:avLst/>
          </a:prstGeom>
          <a:noFill/>
        </p:spPr>
        <p:txBody>
          <a:bodyPr wrap="square" rtlCol="0">
            <a:spAutoFit/>
          </a:bodyPr>
          <a:lstStyle/>
          <a:p>
            <a:r>
              <a:rPr lang="fr-FR" sz="1000" dirty="0">
                <a:solidFill>
                  <a:srgbClr val="2E3092"/>
                </a:solidFill>
                <a:latin typeface="+mn-lt"/>
                <a:ea typeface="+mn-ea"/>
                <a:cs typeface="+mn-cs"/>
              </a:rPr>
              <a:t>BENJAMINES</a:t>
            </a:r>
          </a:p>
          <a:p>
            <a:r>
              <a:rPr lang="fr-FR" sz="1000" dirty="0">
                <a:solidFill>
                  <a:srgbClr val="2E3092"/>
                </a:solidFill>
                <a:latin typeface="+mn-lt"/>
                <a:ea typeface="+mn-ea"/>
                <a:cs typeface="+mn-cs"/>
              </a:rPr>
              <a:t>Longueur 30 à 50 cm</a:t>
            </a:r>
          </a:p>
        </p:txBody>
      </p:sp>
      <p:sp>
        <p:nvSpPr>
          <p:cNvPr id="27" name="ZoneTexte 26">
            <a:extLst>
              <a:ext uri="{FF2B5EF4-FFF2-40B4-BE49-F238E27FC236}">
                <a16:creationId xmlns:a16="http://schemas.microsoft.com/office/drawing/2014/main" id="{354C93B3-BA20-963A-E414-C8EAED6AC4E7}"/>
              </a:ext>
            </a:extLst>
          </p:cNvPr>
          <p:cNvSpPr txBox="1"/>
          <p:nvPr/>
        </p:nvSpPr>
        <p:spPr>
          <a:xfrm>
            <a:off x="2541191" y="2522538"/>
            <a:ext cx="1859893" cy="400110"/>
          </a:xfrm>
          <a:prstGeom prst="rect">
            <a:avLst/>
          </a:prstGeom>
          <a:noFill/>
        </p:spPr>
        <p:txBody>
          <a:bodyPr wrap="square" rtlCol="0">
            <a:spAutoFit/>
          </a:bodyPr>
          <a:lstStyle/>
          <a:p>
            <a:r>
              <a:rPr lang="fr-FR" sz="1000" dirty="0">
                <a:solidFill>
                  <a:srgbClr val="2E3092"/>
                </a:solidFill>
                <a:latin typeface="+mn-lt"/>
                <a:ea typeface="+mn-ea"/>
                <a:cs typeface="+mn-cs"/>
              </a:rPr>
              <a:t>MINIMES-CADETTES-JUNIIOR</a:t>
            </a:r>
          </a:p>
          <a:p>
            <a:r>
              <a:rPr lang="fr-FR" sz="1000" dirty="0">
                <a:solidFill>
                  <a:srgbClr val="2E3092"/>
                </a:solidFill>
                <a:latin typeface="+mn-lt"/>
                <a:ea typeface="+mn-ea"/>
                <a:cs typeface="+mn-cs"/>
              </a:rPr>
              <a:t>Longueur 40 à 50 cm</a:t>
            </a:r>
          </a:p>
        </p:txBody>
      </p:sp>
      <p:pic>
        <p:nvPicPr>
          <p:cNvPr id="29" name="Image 28">
            <a:extLst>
              <a:ext uri="{FF2B5EF4-FFF2-40B4-BE49-F238E27FC236}">
                <a16:creationId xmlns:a16="http://schemas.microsoft.com/office/drawing/2014/main" id="{0A1AEC89-3E85-5D42-AD26-AA5139219B9C}"/>
              </a:ext>
            </a:extLst>
          </p:cNvPr>
          <p:cNvPicPr>
            <a:picLocks noChangeAspect="1"/>
          </p:cNvPicPr>
          <p:nvPr/>
        </p:nvPicPr>
        <p:blipFill>
          <a:blip r:embed="rId8"/>
          <a:stretch>
            <a:fillRect/>
          </a:stretch>
        </p:blipFill>
        <p:spPr>
          <a:xfrm>
            <a:off x="4722388" y="2216175"/>
            <a:ext cx="689368" cy="689368"/>
          </a:xfrm>
          <a:prstGeom prst="rect">
            <a:avLst/>
          </a:prstGeom>
        </p:spPr>
      </p:pic>
      <p:sp>
        <p:nvSpPr>
          <p:cNvPr id="30" name="ZoneTexte 29">
            <a:extLst>
              <a:ext uri="{FF2B5EF4-FFF2-40B4-BE49-F238E27FC236}">
                <a16:creationId xmlns:a16="http://schemas.microsoft.com/office/drawing/2014/main" id="{597978CC-6516-0B0F-DE52-77BE373800EB}"/>
              </a:ext>
            </a:extLst>
          </p:cNvPr>
          <p:cNvSpPr txBox="1"/>
          <p:nvPr/>
        </p:nvSpPr>
        <p:spPr>
          <a:xfrm>
            <a:off x="5411756" y="2360804"/>
            <a:ext cx="2549852" cy="400110"/>
          </a:xfrm>
          <a:prstGeom prst="rect">
            <a:avLst/>
          </a:prstGeom>
          <a:noFill/>
        </p:spPr>
        <p:txBody>
          <a:bodyPr wrap="square" rtlCol="0">
            <a:spAutoFit/>
          </a:bodyPr>
          <a:lstStyle/>
          <a:p>
            <a:r>
              <a:rPr lang="fr-FR" sz="1000" dirty="0">
                <a:solidFill>
                  <a:srgbClr val="2E3092"/>
                </a:solidFill>
                <a:latin typeface="+mn-lt"/>
                <a:ea typeface="+mn-ea"/>
                <a:cs typeface="+mn-cs"/>
              </a:rPr>
              <a:t>Adaptée à la taille de la gymnaste. Possibilité d’un ou deux nœuds au niveau du poignet</a:t>
            </a:r>
          </a:p>
        </p:txBody>
      </p:sp>
    </p:spTree>
    <p:extLst>
      <p:ext uri="{BB962C8B-B14F-4D97-AF65-F5344CB8AC3E}">
        <p14:creationId xmlns:p14="http://schemas.microsoft.com/office/powerpoint/2010/main" val="397566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3000571950"/>
              </p:ext>
            </p:extLst>
          </p:nvPr>
        </p:nvGraphicFramePr>
        <p:xfrm>
          <a:off x="634481" y="1505764"/>
          <a:ext cx="7875038" cy="3570089"/>
        </p:xfrm>
        <a:graphic>
          <a:graphicData uri="http://schemas.openxmlformats.org/drawingml/2006/table">
            <a:tbl>
              <a:tblPr>
                <a:tableStyleId>{5C22544A-7EE6-4342-B048-85BDC9FD1C3A}</a:tableStyleId>
              </a:tblPr>
              <a:tblGrid>
                <a:gridCol w="1214607">
                  <a:extLst>
                    <a:ext uri="{9D8B030D-6E8A-4147-A177-3AD203B41FA5}">
                      <a16:colId xmlns:a16="http://schemas.microsoft.com/office/drawing/2014/main" val="1773720655"/>
                    </a:ext>
                  </a:extLst>
                </a:gridCol>
                <a:gridCol w="6660431">
                  <a:extLst>
                    <a:ext uri="{9D8B030D-6E8A-4147-A177-3AD203B41FA5}">
                      <a16:colId xmlns:a16="http://schemas.microsoft.com/office/drawing/2014/main" val="1883298145"/>
                    </a:ext>
                  </a:extLst>
                </a:gridCol>
              </a:tblGrid>
              <a:tr h="988347">
                <a:tc>
                  <a:txBody>
                    <a:bodyPr/>
                    <a:lstStyle/>
                    <a:p>
                      <a:pPr algn="l">
                        <a:lnSpc>
                          <a:spcPct val="107000"/>
                        </a:lnSpc>
                        <a:spcAft>
                          <a:spcPts val="80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Chronométreur</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Il chronomètre les exercices.</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Il déclenche le chronomètre lorsque la gymnaste se met en mouvement (ou l'engin) et non lorsque la musique commence.</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Il arrête le chronomètre lorsque la musique s'arrête et non la gymnaste (qui peut être pénalisée faute de rythme si elle finit avant ou après).</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En cas d’exercices trop courts ou trop longs, il prévient le juge secrétaire et applique la pénalisation globale correspondante.</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1574701">
                <a:tc>
                  <a:txBody>
                    <a:bodyPr/>
                    <a:lstStyle/>
                    <a:p>
                      <a:pPr algn="l">
                        <a:lnSpc>
                          <a:spcPct val="107000"/>
                        </a:lnSpc>
                        <a:spcAft>
                          <a:spcPts val="0"/>
                        </a:spcAft>
                      </a:pPr>
                      <a:r>
                        <a:rPr lang="fr-FR" sz="1000" dirty="0">
                          <a:solidFill>
                            <a:srgbClr val="2E3092"/>
                          </a:solidFill>
                          <a:effectLst/>
                        </a:rPr>
                        <a:t>Juges de ligne</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Un juge de ligne est responsable de 2 lignes.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Exemple de placement pour 1 praticable et 2 juges de lignes :</a:t>
                      </a: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2 chaises avec 2 jeux d’ordre de passage et des fiches de jugement « juge de ligne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1007041">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navettes</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6 élèves chargés de regrouper les feuilles des juges, 3 par jury : 1 pour l’EXE, 1 pour la VT, 1 pour la VA</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Ils transmettent </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résultats au secrétariat, en différenciant jury A et B (3 + 3 élèves en tout).</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navettes prennent, puis gardent les notes jusqu’aux deux premiers passages, afin de les rendre rapidement au juge responsable pour la réunion d’harmonisation. Elles vérifient les écarts de notes autorisés.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navettes sont des juges élèves nommés par la CTN et formés lors des stages nationaux de JO</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grpSp>
        <p:nvGrpSpPr>
          <p:cNvPr id="32" name="Groupe 31">
            <a:extLst>
              <a:ext uri="{FF2B5EF4-FFF2-40B4-BE49-F238E27FC236}">
                <a16:creationId xmlns:a16="http://schemas.microsoft.com/office/drawing/2014/main" id="{D6AAC76C-A170-8F66-4C4F-FB61D4FAEE51}"/>
              </a:ext>
            </a:extLst>
          </p:cNvPr>
          <p:cNvGrpSpPr/>
          <p:nvPr/>
        </p:nvGrpSpPr>
        <p:grpSpPr>
          <a:xfrm>
            <a:off x="5194333" y="2492217"/>
            <a:ext cx="2018516" cy="1392566"/>
            <a:chOff x="5596815" y="3144342"/>
            <a:chExt cx="2018516" cy="1392566"/>
          </a:xfrm>
        </p:grpSpPr>
        <p:sp>
          <p:nvSpPr>
            <p:cNvPr id="2" name="Rectangle 1">
              <a:extLst>
                <a:ext uri="{FF2B5EF4-FFF2-40B4-BE49-F238E27FC236}">
                  <a16:creationId xmlns:a16="http://schemas.microsoft.com/office/drawing/2014/main" id="{341A757E-3272-9813-F13D-6B57896B2FA2}"/>
                </a:ext>
              </a:extLst>
            </p:cNvPr>
            <p:cNvSpPr/>
            <p:nvPr/>
          </p:nvSpPr>
          <p:spPr>
            <a:xfrm>
              <a:off x="6074227" y="3321698"/>
              <a:ext cx="1017037" cy="1021702"/>
            </a:xfrm>
            <a:prstGeom prst="rect">
              <a:avLst/>
            </a:prstGeom>
            <a:ln w="12700"/>
            <a:scene3d>
              <a:camera prst="orthographicFront"/>
              <a:lightRig rig="threePt" dir="t"/>
            </a:scene3d>
            <a:sp3d>
              <a:bevelT w="114300" h="82550"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a:extLst>
                <a:ext uri="{FF2B5EF4-FFF2-40B4-BE49-F238E27FC236}">
                  <a16:creationId xmlns:a16="http://schemas.microsoft.com/office/drawing/2014/main" id="{62A28426-F9AA-0CFC-5FCD-8C461D8B6F5C}"/>
                </a:ext>
              </a:extLst>
            </p:cNvPr>
            <p:cNvCxnSpPr>
              <a:cxnSpLocks/>
            </p:cNvCxnSpPr>
            <p:nvPr/>
          </p:nvCxnSpPr>
          <p:spPr>
            <a:xfrm>
              <a:off x="6092889" y="3247054"/>
              <a:ext cx="972000" cy="0"/>
            </a:xfrm>
            <a:prstGeom prst="straightConnector1">
              <a:avLst/>
            </a:prstGeom>
            <a:ln w="31750">
              <a:solidFill>
                <a:srgbClr val="E8532B"/>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F3B2B43D-4D10-CBEB-A9FF-D23FC3C86015}"/>
                </a:ext>
              </a:extLst>
            </p:cNvPr>
            <p:cNvCxnSpPr>
              <a:cxnSpLocks/>
            </p:cNvCxnSpPr>
            <p:nvPr/>
          </p:nvCxnSpPr>
          <p:spPr>
            <a:xfrm>
              <a:off x="6002696" y="3357464"/>
              <a:ext cx="0" cy="972000"/>
            </a:xfrm>
            <a:prstGeom prst="straightConnector1">
              <a:avLst/>
            </a:prstGeom>
            <a:ln w="31750">
              <a:solidFill>
                <a:srgbClr val="E8532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571ABE58-EB44-F14B-3B12-BCF0449E3A88}"/>
                </a:ext>
              </a:extLst>
            </p:cNvPr>
            <p:cNvCxnSpPr>
              <a:cxnSpLocks/>
            </p:cNvCxnSpPr>
            <p:nvPr/>
          </p:nvCxnSpPr>
          <p:spPr>
            <a:xfrm flipH="1">
              <a:off x="6092889" y="4421152"/>
              <a:ext cx="972000" cy="0"/>
            </a:xfrm>
            <a:prstGeom prst="straightConnector1">
              <a:avLst/>
            </a:prstGeom>
            <a:ln w="31750">
              <a:solidFill>
                <a:srgbClr val="F4C00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4B73150F-0DC2-6E89-DE4C-2C0766D624FB}"/>
                </a:ext>
              </a:extLst>
            </p:cNvPr>
            <p:cNvCxnSpPr>
              <a:cxnSpLocks/>
            </p:cNvCxnSpPr>
            <p:nvPr/>
          </p:nvCxnSpPr>
          <p:spPr>
            <a:xfrm flipV="1">
              <a:off x="7162801" y="3335696"/>
              <a:ext cx="0" cy="970380"/>
            </a:xfrm>
            <a:prstGeom prst="straightConnector1">
              <a:avLst/>
            </a:prstGeom>
            <a:ln w="31750">
              <a:solidFill>
                <a:srgbClr val="F4C009"/>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692A6B80-4A18-D6D6-16D2-03AC6276BA14}"/>
                </a:ext>
              </a:extLst>
            </p:cNvPr>
            <p:cNvSpPr txBox="1"/>
            <p:nvPr/>
          </p:nvSpPr>
          <p:spPr>
            <a:xfrm>
              <a:off x="5596815" y="3144342"/>
              <a:ext cx="566052" cy="230832"/>
            </a:xfrm>
            <a:prstGeom prst="rect">
              <a:avLst/>
            </a:prstGeom>
            <a:noFill/>
          </p:spPr>
          <p:txBody>
            <a:bodyPr wrap="square" rtlCol="0">
              <a:spAutoFit/>
            </a:bodyPr>
            <a:lstStyle/>
            <a:p>
              <a:r>
                <a:rPr lang="fr-FR" sz="900" dirty="0">
                  <a:solidFill>
                    <a:srgbClr val="E8532B"/>
                  </a:solidFill>
                </a:rPr>
                <a:t>Juge 1</a:t>
              </a:r>
            </a:p>
          </p:txBody>
        </p:sp>
        <p:sp>
          <p:nvSpPr>
            <p:cNvPr id="31" name="ZoneTexte 30">
              <a:extLst>
                <a:ext uri="{FF2B5EF4-FFF2-40B4-BE49-F238E27FC236}">
                  <a16:creationId xmlns:a16="http://schemas.microsoft.com/office/drawing/2014/main" id="{A1AC36B6-FEDE-F135-DBCB-777757D52608}"/>
                </a:ext>
              </a:extLst>
            </p:cNvPr>
            <p:cNvSpPr txBox="1"/>
            <p:nvPr/>
          </p:nvSpPr>
          <p:spPr>
            <a:xfrm>
              <a:off x="7049279" y="4306076"/>
              <a:ext cx="566052" cy="230832"/>
            </a:xfrm>
            <a:prstGeom prst="rect">
              <a:avLst/>
            </a:prstGeom>
            <a:noFill/>
          </p:spPr>
          <p:txBody>
            <a:bodyPr wrap="square" rtlCol="0">
              <a:spAutoFit/>
            </a:bodyPr>
            <a:lstStyle/>
            <a:p>
              <a:r>
                <a:rPr lang="fr-FR" sz="900" dirty="0">
                  <a:solidFill>
                    <a:srgbClr val="F4C009"/>
                  </a:solidFill>
                </a:rPr>
                <a:t>Juge 2</a:t>
              </a:r>
            </a:p>
          </p:txBody>
        </p:sp>
      </p:grpSp>
    </p:spTree>
    <p:extLst>
      <p:ext uri="{BB962C8B-B14F-4D97-AF65-F5344CB8AC3E}">
        <p14:creationId xmlns:p14="http://schemas.microsoft.com/office/powerpoint/2010/main" val="14501222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1BCB0F89B8B47A8F044C50232A240" ma:contentTypeVersion="17" ma:contentTypeDescription="Crée un document." ma:contentTypeScope="" ma:versionID="dd2d0d17ea512a484fdce6d47e59ad48">
  <xsd:schema xmlns:xsd="http://www.w3.org/2001/XMLSchema" xmlns:xs="http://www.w3.org/2001/XMLSchema" xmlns:p="http://schemas.microsoft.com/office/2006/metadata/properties" xmlns:ns2="8c48b178-2a57-4df2-a0f8-c4a12a42831f" xmlns:ns3="4ede9a50-c6f7-49bd-b6ac-5ae55dfb476f" targetNamespace="http://schemas.microsoft.com/office/2006/metadata/properties" ma:root="true" ma:fieldsID="b3b72979fc16fec2fe96e16a29fdef4f" ns2:_="" ns3:_="">
    <xsd:import namespace="8c48b178-2a57-4df2-a0f8-c4a12a42831f"/>
    <xsd:import namespace="4ede9a50-c6f7-49bd-b6ac-5ae55dfb47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2:Dernieremodification"/>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8b178-2a57-4df2-a0f8-c4a12a428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9cb79032-25a0-4870-88f7-16a0f7ef859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Dernieremodification" ma:index="21" ma:displayName="Derniere modification" ma:default="[today]" ma:format="DateOnly" ma:internalName="Dernieremodificati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ede9a50-c6f7-49bd-b6ac-5ae55dfb47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e01c92-8d94-4554-a3ad-8c5134d95e9f}" ma:internalName="TaxCatchAll" ma:showField="CatchAllData" ma:web="4ede9a50-c6f7-49bd-b6ac-5ae55dfb476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48b178-2a57-4df2-a0f8-c4a12a42831f">
      <Terms xmlns="http://schemas.microsoft.com/office/infopath/2007/PartnerControls"/>
    </lcf76f155ced4ddcb4097134ff3c332f>
    <TaxCatchAll xmlns="4ede9a50-c6f7-49bd-b6ac-5ae55dfb476f" xsi:nil="true"/>
    <Dernieremodification xmlns="8c48b178-2a57-4df2-a0f8-c4a12a42831f">2025-03-06T16:33:30+00:00</Dernieremodification>
  </documentManagement>
</p:properties>
</file>

<file path=customXml/itemProps1.xml><?xml version="1.0" encoding="utf-8"?>
<ds:datastoreItem xmlns:ds="http://schemas.openxmlformats.org/officeDocument/2006/customXml" ds:itemID="{BE112DC2-1DEA-4FCB-96A1-E285A0567159}"/>
</file>

<file path=customXml/itemProps2.xml><?xml version="1.0" encoding="utf-8"?>
<ds:datastoreItem xmlns:ds="http://schemas.openxmlformats.org/officeDocument/2006/customXml" ds:itemID="{3B540376-8D01-4CFB-BDD4-7C49CDFACF55}"/>
</file>

<file path=customXml/itemProps3.xml><?xml version="1.0" encoding="utf-8"?>
<ds:datastoreItem xmlns:ds="http://schemas.openxmlformats.org/officeDocument/2006/customXml" ds:itemID="{2257D9A7-C55C-4BD5-BA1B-CE9749BA7D61}"/>
</file>

<file path=docProps/app.xml><?xml version="1.0" encoding="utf-8"?>
<Properties xmlns="http://schemas.openxmlformats.org/officeDocument/2006/extended-properties" xmlns:vt="http://schemas.openxmlformats.org/officeDocument/2006/docPropsVTypes">
  <Template>Office 2013 - 2022 Theme</Template>
  <TotalTime>3357</TotalTime>
  <Words>2540</Words>
  <Application>Microsoft Office PowerPoint</Application>
  <PresentationFormat>Affichage à l'écran (4:3)</PresentationFormat>
  <Paragraphs>379</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Calibri-Light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Béatrice DEL FRARI</cp:lastModifiedBy>
  <cp:revision>8</cp:revision>
  <cp:lastPrinted>2023-10-13T08:25:01Z</cp:lastPrinted>
  <dcterms:modified xsi:type="dcterms:W3CDTF">2024-01-12T09:45:00Z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0x010100A5B1BCB0F89B8B47A8F044C50232A240</vt:lpwstr>
  </property>
</Properties>
</file>